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
  </p:notesMasterIdLst>
  <p:sldIdLst>
    <p:sldId id="861" r:id="rId2"/>
    <p:sldId id="1042" r:id="rId3"/>
    <p:sldId id="1028" r:id="rId4"/>
    <p:sldId id="1036" r:id="rId5"/>
    <p:sldId id="1045" r:id="rId6"/>
    <p:sldId id="1046" r:id="rId7"/>
    <p:sldId id="1047" r:id="rId8"/>
    <p:sldId id="1044" r:id="rId9"/>
  </p:sldIdLst>
  <p:sldSz cx="9144000" cy="5715000" type="screen16x10"/>
  <p:notesSz cx="6724650" cy="9866313"/>
  <p:defaultTextStyle>
    <a:defPPr>
      <a:defRPr lang="en-AU"/>
    </a:defPPr>
    <a:lvl1pPr algn="l" rtl="0" fontAlgn="base">
      <a:spcBef>
        <a:spcPct val="0"/>
      </a:spcBef>
      <a:spcAft>
        <a:spcPct val="0"/>
      </a:spcAft>
      <a:defRPr kern="1200">
        <a:solidFill>
          <a:schemeClr val="tx1"/>
        </a:solidFill>
        <a:latin typeface="Arial" pitchFamily="-102" charset="0"/>
        <a:ea typeface="Arial" pitchFamily="-102" charset="0"/>
        <a:cs typeface="Arial" pitchFamily="-102" charset="0"/>
      </a:defRPr>
    </a:lvl1pPr>
    <a:lvl2pPr marL="457200" algn="l" rtl="0" fontAlgn="base">
      <a:spcBef>
        <a:spcPct val="0"/>
      </a:spcBef>
      <a:spcAft>
        <a:spcPct val="0"/>
      </a:spcAft>
      <a:defRPr kern="1200">
        <a:solidFill>
          <a:schemeClr val="tx1"/>
        </a:solidFill>
        <a:latin typeface="Arial" pitchFamily="-102" charset="0"/>
        <a:ea typeface="Arial" pitchFamily="-102" charset="0"/>
        <a:cs typeface="Arial" pitchFamily="-102" charset="0"/>
      </a:defRPr>
    </a:lvl2pPr>
    <a:lvl3pPr marL="914400" algn="l" rtl="0" fontAlgn="base">
      <a:spcBef>
        <a:spcPct val="0"/>
      </a:spcBef>
      <a:spcAft>
        <a:spcPct val="0"/>
      </a:spcAft>
      <a:defRPr kern="1200">
        <a:solidFill>
          <a:schemeClr val="tx1"/>
        </a:solidFill>
        <a:latin typeface="Arial" pitchFamily="-102" charset="0"/>
        <a:ea typeface="Arial" pitchFamily="-102" charset="0"/>
        <a:cs typeface="Arial" pitchFamily="-102" charset="0"/>
      </a:defRPr>
    </a:lvl3pPr>
    <a:lvl4pPr marL="1371600" algn="l" rtl="0" fontAlgn="base">
      <a:spcBef>
        <a:spcPct val="0"/>
      </a:spcBef>
      <a:spcAft>
        <a:spcPct val="0"/>
      </a:spcAft>
      <a:defRPr kern="1200">
        <a:solidFill>
          <a:schemeClr val="tx1"/>
        </a:solidFill>
        <a:latin typeface="Arial" pitchFamily="-102" charset="0"/>
        <a:ea typeface="Arial" pitchFamily="-102" charset="0"/>
        <a:cs typeface="Arial" pitchFamily="-102" charset="0"/>
      </a:defRPr>
    </a:lvl4pPr>
    <a:lvl5pPr marL="1828800" algn="l" rtl="0" fontAlgn="base">
      <a:spcBef>
        <a:spcPct val="0"/>
      </a:spcBef>
      <a:spcAft>
        <a:spcPct val="0"/>
      </a:spcAft>
      <a:defRPr kern="1200">
        <a:solidFill>
          <a:schemeClr val="tx1"/>
        </a:solidFill>
        <a:latin typeface="Arial" pitchFamily="-102" charset="0"/>
        <a:ea typeface="Arial" pitchFamily="-102" charset="0"/>
        <a:cs typeface="Arial" pitchFamily="-102" charset="0"/>
      </a:defRPr>
    </a:lvl5pPr>
    <a:lvl6pPr marL="2286000" algn="l" defTabSz="457200" rtl="0" eaLnBrk="1" latinLnBrk="0" hangingPunct="1">
      <a:defRPr kern="1200">
        <a:solidFill>
          <a:schemeClr val="tx1"/>
        </a:solidFill>
        <a:latin typeface="Arial" pitchFamily="-102" charset="0"/>
        <a:ea typeface="Arial" pitchFamily="-102" charset="0"/>
        <a:cs typeface="Arial" pitchFamily="-102" charset="0"/>
      </a:defRPr>
    </a:lvl6pPr>
    <a:lvl7pPr marL="2743200" algn="l" defTabSz="457200" rtl="0" eaLnBrk="1" latinLnBrk="0" hangingPunct="1">
      <a:defRPr kern="1200">
        <a:solidFill>
          <a:schemeClr val="tx1"/>
        </a:solidFill>
        <a:latin typeface="Arial" pitchFamily="-102" charset="0"/>
        <a:ea typeface="Arial" pitchFamily="-102" charset="0"/>
        <a:cs typeface="Arial" pitchFamily="-102" charset="0"/>
      </a:defRPr>
    </a:lvl7pPr>
    <a:lvl8pPr marL="3200400" algn="l" defTabSz="457200" rtl="0" eaLnBrk="1" latinLnBrk="0" hangingPunct="1">
      <a:defRPr kern="1200">
        <a:solidFill>
          <a:schemeClr val="tx1"/>
        </a:solidFill>
        <a:latin typeface="Arial" pitchFamily="-102" charset="0"/>
        <a:ea typeface="Arial" pitchFamily="-102" charset="0"/>
        <a:cs typeface="Arial" pitchFamily="-102" charset="0"/>
      </a:defRPr>
    </a:lvl8pPr>
    <a:lvl9pPr marL="3657600" algn="l" defTabSz="457200" rtl="0" eaLnBrk="1" latinLnBrk="0" hangingPunct="1">
      <a:defRPr kern="1200">
        <a:solidFill>
          <a:schemeClr val="tx1"/>
        </a:solidFill>
        <a:latin typeface="Arial" pitchFamily="-102" charset="0"/>
        <a:ea typeface="Arial" pitchFamily="-102" charset="0"/>
        <a:cs typeface="Arial" pitchFamily="-102" charset="0"/>
      </a:defRPr>
    </a:lvl9pPr>
  </p:defaultTextStyle>
  <p:extLst>
    <p:ext uri="{EFAFB233-063F-42B5-8137-9DF3F51BA10A}">
      <p15:sldGuideLst xmlns:p15="http://schemas.microsoft.com/office/powerpoint/2012/main">
        <p15:guide id="1" orient="horz" pos="180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clrMode="gray"/>
  <p:clrMru>
    <a:srgbClr val="BAEFE3"/>
    <a:srgbClr val="FFFFBC"/>
    <a:srgbClr val="FFFFE0"/>
    <a:srgbClr val="FFFF00"/>
    <a:srgbClr val="78E1B4"/>
    <a:srgbClr val="FF965E"/>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728" autoAdjust="0"/>
    <p:restoredTop sz="82474" autoAdjust="0"/>
  </p:normalViewPr>
  <p:slideViewPr>
    <p:cSldViewPr>
      <p:cViewPr varScale="1">
        <p:scale>
          <a:sx n="199" d="100"/>
          <a:sy n="199" d="100"/>
        </p:scale>
        <p:origin x="2176" y="168"/>
      </p:cViewPr>
      <p:guideLst>
        <p:guide orient="horz" pos="180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4650" cy="493713"/>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08413" y="0"/>
            <a:ext cx="2914650" cy="493713"/>
          </a:xfrm>
          <a:prstGeom prst="rect">
            <a:avLst/>
          </a:prstGeom>
        </p:spPr>
        <p:txBody>
          <a:bodyPr vert="horz" lIns="91440" tIns="45720" rIns="91440" bIns="45720" rtlCol="0"/>
          <a:lstStyle>
            <a:lvl1pPr algn="r">
              <a:defRPr sz="1200"/>
            </a:lvl1pPr>
          </a:lstStyle>
          <a:p>
            <a:fld id="{7EDE2877-BD95-1343-A552-BA2868463D4E}" type="datetimeFigureOut">
              <a:rPr lang="en-US" smtClean="0"/>
              <a:pPr/>
              <a:t>6/7/24</a:t>
            </a:fld>
            <a:endParaRPr lang="en-US" dirty="0"/>
          </a:p>
        </p:txBody>
      </p:sp>
      <p:sp>
        <p:nvSpPr>
          <p:cNvPr id="4" name="Slide Image Placeholder 3"/>
          <p:cNvSpPr>
            <a:spLocks noGrp="1" noRot="1" noChangeAspect="1"/>
          </p:cNvSpPr>
          <p:nvPr>
            <p:ph type="sldImg" idx="2"/>
          </p:nvPr>
        </p:nvSpPr>
        <p:spPr>
          <a:xfrm>
            <a:off x="403225" y="739775"/>
            <a:ext cx="5918200" cy="3700463"/>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3100" y="4686300"/>
            <a:ext cx="5378450" cy="44402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371013"/>
            <a:ext cx="2914650" cy="493712"/>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08413" y="9371013"/>
            <a:ext cx="2914650" cy="493712"/>
          </a:xfrm>
          <a:prstGeom prst="rect">
            <a:avLst/>
          </a:prstGeom>
        </p:spPr>
        <p:txBody>
          <a:bodyPr vert="horz" lIns="91440" tIns="45720" rIns="91440" bIns="45720" rtlCol="0" anchor="b"/>
          <a:lstStyle>
            <a:lvl1pPr algn="r">
              <a:defRPr sz="1200"/>
            </a:lvl1pPr>
          </a:lstStyle>
          <a:p>
            <a:fld id="{3F6008AE-3493-5D48-A245-434CAFCA04E8}"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3F6008AE-3493-5D48-A245-434CAFCA04E8}" type="slidenum">
              <a:rPr lang="en-US" smtClean="0"/>
              <a:pPr/>
              <a:t>1</a:t>
            </a:fld>
            <a:endParaRPr lang="en-US" dirty="0"/>
          </a:p>
        </p:txBody>
      </p:sp>
    </p:spTree>
    <p:extLst>
      <p:ext uri="{BB962C8B-B14F-4D97-AF65-F5344CB8AC3E}">
        <p14:creationId xmlns:p14="http://schemas.microsoft.com/office/powerpoint/2010/main" val="13147498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3F6008AE-3493-5D48-A245-434CAFCA04E8}" type="slidenum">
              <a:rPr lang="en-US" smtClean="0"/>
              <a:pPr/>
              <a:t>2</a:t>
            </a:fld>
            <a:endParaRPr lang="en-US" dirty="0"/>
          </a:p>
        </p:txBody>
      </p:sp>
    </p:spTree>
    <p:extLst>
      <p:ext uri="{BB962C8B-B14F-4D97-AF65-F5344CB8AC3E}">
        <p14:creationId xmlns:p14="http://schemas.microsoft.com/office/powerpoint/2010/main" val="18027701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3F6008AE-3493-5D48-A245-434CAFCA04E8}" type="slidenum">
              <a:rPr lang="en-US" smtClean="0"/>
              <a:pPr/>
              <a:t>3</a:t>
            </a:fld>
            <a:endParaRPr lang="en-US" dirty="0"/>
          </a:p>
        </p:txBody>
      </p:sp>
    </p:spTree>
    <p:extLst>
      <p:ext uri="{BB962C8B-B14F-4D97-AF65-F5344CB8AC3E}">
        <p14:creationId xmlns:p14="http://schemas.microsoft.com/office/powerpoint/2010/main" val="35376936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3F6008AE-3493-5D48-A245-434CAFCA04E8}" type="slidenum">
              <a:rPr lang="en-US" smtClean="0"/>
              <a:pPr/>
              <a:t>4</a:t>
            </a:fld>
            <a:endParaRPr lang="en-US" dirty="0"/>
          </a:p>
        </p:txBody>
      </p:sp>
    </p:spTree>
    <p:extLst>
      <p:ext uri="{BB962C8B-B14F-4D97-AF65-F5344CB8AC3E}">
        <p14:creationId xmlns:p14="http://schemas.microsoft.com/office/powerpoint/2010/main" val="32915019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3F6008AE-3493-5D48-A245-434CAFCA04E8}" type="slidenum">
              <a:rPr lang="en-US" smtClean="0"/>
              <a:pPr/>
              <a:t>5</a:t>
            </a:fld>
            <a:endParaRPr lang="en-US" dirty="0"/>
          </a:p>
        </p:txBody>
      </p:sp>
    </p:spTree>
    <p:extLst>
      <p:ext uri="{BB962C8B-B14F-4D97-AF65-F5344CB8AC3E}">
        <p14:creationId xmlns:p14="http://schemas.microsoft.com/office/powerpoint/2010/main" val="13335584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3F6008AE-3493-5D48-A245-434CAFCA04E8}" type="slidenum">
              <a:rPr lang="en-US" smtClean="0"/>
              <a:pPr/>
              <a:t>7</a:t>
            </a:fld>
            <a:endParaRPr lang="en-US" dirty="0"/>
          </a:p>
        </p:txBody>
      </p:sp>
    </p:spTree>
    <p:extLst>
      <p:ext uri="{BB962C8B-B14F-4D97-AF65-F5344CB8AC3E}">
        <p14:creationId xmlns:p14="http://schemas.microsoft.com/office/powerpoint/2010/main" val="10130524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3F6008AE-3493-5D48-A245-434CAFCA04E8}" type="slidenum">
              <a:rPr lang="en-US" smtClean="0"/>
              <a:pPr/>
              <a:t>8</a:t>
            </a:fld>
            <a:endParaRPr lang="en-US" dirty="0"/>
          </a:p>
        </p:txBody>
      </p:sp>
    </p:spTree>
    <p:extLst>
      <p:ext uri="{BB962C8B-B14F-4D97-AF65-F5344CB8AC3E}">
        <p14:creationId xmlns:p14="http://schemas.microsoft.com/office/powerpoint/2010/main" val="9602339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55"/>
            <a:ext cx="7772400" cy="1225021"/>
          </a:xfrm>
        </p:spPr>
        <p:txBody>
          <a:bodyPr/>
          <a:lstStyle/>
          <a:p>
            <a:r>
              <a:rPr lang="en-US"/>
              <a:t>Click to edit Master title style</a:t>
            </a:r>
          </a:p>
        </p:txBody>
      </p:sp>
      <p:sp>
        <p:nvSpPr>
          <p:cNvPr id="3" name="Subtitle 2"/>
          <p:cNvSpPr>
            <a:spLocks noGrp="1"/>
          </p:cNvSpPr>
          <p:nvPr>
            <p:ph type="subTitle" idx="1"/>
          </p:nvPr>
        </p:nvSpPr>
        <p:spPr>
          <a:xfrm>
            <a:off x="1371600" y="3238500"/>
            <a:ext cx="6400800" cy="14605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AU"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AU" dirty="0"/>
          </a:p>
        </p:txBody>
      </p:sp>
      <p:sp>
        <p:nvSpPr>
          <p:cNvPr id="6" name="Rectangle 6"/>
          <p:cNvSpPr>
            <a:spLocks noGrp="1" noChangeArrowheads="1"/>
          </p:cNvSpPr>
          <p:nvPr>
            <p:ph type="sldNum" sz="quarter" idx="12"/>
          </p:nvPr>
        </p:nvSpPr>
        <p:spPr>
          <a:ln/>
        </p:spPr>
        <p:txBody>
          <a:bodyPr/>
          <a:lstStyle>
            <a:lvl1pPr>
              <a:defRPr/>
            </a:lvl1pPr>
          </a:lstStyle>
          <a:p>
            <a:pPr>
              <a:defRPr/>
            </a:pPr>
            <a:fld id="{4A6EF6CD-5A05-AD49-B453-FBC4F6F6C8B0}" type="slidenum">
              <a:rPr lang="en-AU"/>
              <a:pPr>
                <a:defRPr/>
              </a:pPr>
              <a:t>‹#›</a:t>
            </a:fld>
            <a:endParaRPr lang="en-A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AU"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AU" dirty="0"/>
          </a:p>
        </p:txBody>
      </p:sp>
      <p:sp>
        <p:nvSpPr>
          <p:cNvPr id="6" name="Rectangle 6"/>
          <p:cNvSpPr>
            <a:spLocks noGrp="1" noChangeArrowheads="1"/>
          </p:cNvSpPr>
          <p:nvPr>
            <p:ph type="sldNum" sz="quarter" idx="12"/>
          </p:nvPr>
        </p:nvSpPr>
        <p:spPr>
          <a:ln/>
        </p:spPr>
        <p:txBody>
          <a:bodyPr/>
          <a:lstStyle>
            <a:lvl1pPr>
              <a:defRPr/>
            </a:lvl1pPr>
          </a:lstStyle>
          <a:p>
            <a:pPr>
              <a:defRPr/>
            </a:pPr>
            <a:fld id="{8AD686B7-1218-2B4E-BF52-FE29B0DD9F24}" type="slidenum">
              <a:rPr lang="en-AU"/>
              <a:pPr>
                <a:defRPr/>
              </a:pPr>
              <a:t>‹#›</a:t>
            </a:fld>
            <a:endParaRPr lang="en-A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865"/>
            <a:ext cx="2057400" cy="487627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28865"/>
            <a:ext cx="6019800" cy="487627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AU"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AU" dirty="0"/>
          </a:p>
        </p:txBody>
      </p:sp>
      <p:sp>
        <p:nvSpPr>
          <p:cNvPr id="6" name="Rectangle 6"/>
          <p:cNvSpPr>
            <a:spLocks noGrp="1" noChangeArrowheads="1"/>
          </p:cNvSpPr>
          <p:nvPr>
            <p:ph type="sldNum" sz="quarter" idx="12"/>
          </p:nvPr>
        </p:nvSpPr>
        <p:spPr>
          <a:ln/>
        </p:spPr>
        <p:txBody>
          <a:bodyPr/>
          <a:lstStyle>
            <a:lvl1pPr>
              <a:defRPr/>
            </a:lvl1pPr>
          </a:lstStyle>
          <a:p>
            <a:pPr>
              <a:defRPr/>
            </a:pPr>
            <a:fld id="{50908E64-6402-D945-8D5A-2A600D887B38}" type="slidenum">
              <a:rPr lang="en-AU"/>
              <a:pPr>
                <a:defRPr/>
              </a:pPr>
              <a:t>‹#›</a:t>
            </a:fld>
            <a:endParaRPr lang="en-A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AU"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AU" dirty="0"/>
          </a:p>
        </p:txBody>
      </p:sp>
      <p:sp>
        <p:nvSpPr>
          <p:cNvPr id="6" name="Rectangle 6"/>
          <p:cNvSpPr>
            <a:spLocks noGrp="1" noChangeArrowheads="1"/>
          </p:cNvSpPr>
          <p:nvPr>
            <p:ph type="sldNum" sz="quarter" idx="12"/>
          </p:nvPr>
        </p:nvSpPr>
        <p:spPr>
          <a:ln/>
        </p:spPr>
        <p:txBody>
          <a:bodyPr/>
          <a:lstStyle>
            <a:lvl1pPr>
              <a:defRPr/>
            </a:lvl1pPr>
          </a:lstStyle>
          <a:p>
            <a:pPr>
              <a:defRPr/>
            </a:pPr>
            <a:fld id="{8EF7596F-CC43-3D4E-BDDF-B35BA1640C15}" type="slidenum">
              <a:rPr lang="en-AU"/>
              <a:pPr>
                <a:defRPr/>
              </a:pPr>
              <a:t>‹#›</a:t>
            </a:fld>
            <a:endParaRPr lang="en-A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7"/>
            <a:ext cx="7772400" cy="1135063"/>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AU"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AU" dirty="0"/>
          </a:p>
        </p:txBody>
      </p:sp>
      <p:sp>
        <p:nvSpPr>
          <p:cNvPr id="6" name="Rectangle 6"/>
          <p:cNvSpPr>
            <a:spLocks noGrp="1" noChangeArrowheads="1"/>
          </p:cNvSpPr>
          <p:nvPr>
            <p:ph type="sldNum" sz="quarter" idx="12"/>
          </p:nvPr>
        </p:nvSpPr>
        <p:spPr>
          <a:ln/>
        </p:spPr>
        <p:txBody>
          <a:bodyPr/>
          <a:lstStyle>
            <a:lvl1pPr>
              <a:defRPr/>
            </a:lvl1pPr>
          </a:lstStyle>
          <a:p>
            <a:pPr>
              <a:defRPr/>
            </a:pPr>
            <a:fld id="{52ED6E1C-AFDE-7C44-81F1-DA6F2762B460}" type="slidenum">
              <a:rPr lang="en-AU"/>
              <a:pPr>
                <a:defRPr/>
              </a:pPr>
              <a:t>‹#›</a:t>
            </a:fld>
            <a:endParaRPr lang="en-A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AU"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AU" dirty="0"/>
          </a:p>
        </p:txBody>
      </p:sp>
      <p:sp>
        <p:nvSpPr>
          <p:cNvPr id="7" name="Rectangle 6"/>
          <p:cNvSpPr>
            <a:spLocks noGrp="1" noChangeArrowheads="1"/>
          </p:cNvSpPr>
          <p:nvPr>
            <p:ph type="sldNum" sz="quarter" idx="12"/>
          </p:nvPr>
        </p:nvSpPr>
        <p:spPr>
          <a:ln/>
        </p:spPr>
        <p:txBody>
          <a:bodyPr/>
          <a:lstStyle>
            <a:lvl1pPr>
              <a:defRPr/>
            </a:lvl1pPr>
          </a:lstStyle>
          <a:p>
            <a:pPr>
              <a:defRPr/>
            </a:pPr>
            <a:fld id="{CE9C4E8D-7F34-0E4E-B530-8998D6EAF250}" type="slidenum">
              <a:rPr lang="en-AU"/>
              <a:pPr>
                <a:defRPr/>
              </a:pPr>
              <a:t>‹#›</a:t>
            </a:fld>
            <a:endParaRPr lang="en-A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279261"/>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279261"/>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AU"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AU" dirty="0"/>
          </a:p>
        </p:txBody>
      </p:sp>
      <p:sp>
        <p:nvSpPr>
          <p:cNvPr id="9" name="Rectangle 6"/>
          <p:cNvSpPr>
            <a:spLocks noGrp="1" noChangeArrowheads="1"/>
          </p:cNvSpPr>
          <p:nvPr>
            <p:ph type="sldNum" sz="quarter" idx="12"/>
          </p:nvPr>
        </p:nvSpPr>
        <p:spPr>
          <a:ln/>
        </p:spPr>
        <p:txBody>
          <a:bodyPr/>
          <a:lstStyle>
            <a:lvl1pPr>
              <a:defRPr/>
            </a:lvl1pPr>
          </a:lstStyle>
          <a:p>
            <a:pPr>
              <a:defRPr/>
            </a:pPr>
            <a:fld id="{99D13D45-15DE-0B4F-AE48-A428CF08051C}" type="slidenum">
              <a:rPr lang="en-AU"/>
              <a:pPr>
                <a:defRPr/>
              </a:pPr>
              <a:t>‹#›</a:t>
            </a:fld>
            <a:endParaRPr lang="en-A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AU"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AU" dirty="0"/>
          </a:p>
        </p:txBody>
      </p:sp>
      <p:sp>
        <p:nvSpPr>
          <p:cNvPr id="5" name="Rectangle 6"/>
          <p:cNvSpPr>
            <a:spLocks noGrp="1" noChangeArrowheads="1"/>
          </p:cNvSpPr>
          <p:nvPr>
            <p:ph type="sldNum" sz="quarter" idx="12"/>
          </p:nvPr>
        </p:nvSpPr>
        <p:spPr>
          <a:ln/>
        </p:spPr>
        <p:txBody>
          <a:bodyPr/>
          <a:lstStyle>
            <a:lvl1pPr>
              <a:defRPr/>
            </a:lvl1pPr>
          </a:lstStyle>
          <a:p>
            <a:pPr>
              <a:defRPr/>
            </a:pPr>
            <a:fld id="{0D05FB2D-7AD0-0C46-9D56-1F21D58EE3A4}" type="slidenum">
              <a:rPr lang="en-AU"/>
              <a:pPr>
                <a:defRPr/>
              </a:pPr>
              <a:t>‹#›</a:t>
            </a:fld>
            <a:endParaRPr lang="en-A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AU"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AU" dirty="0"/>
          </a:p>
        </p:txBody>
      </p:sp>
      <p:sp>
        <p:nvSpPr>
          <p:cNvPr id="4" name="Rectangle 6"/>
          <p:cNvSpPr>
            <a:spLocks noGrp="1" noChangeArrowheads="1"/>
          </p:cNvSpPr>
          <p:nvPr>
            <p:ph type="sldNum" sz="quarter" idx="12"/>
          </p:nvPr>
        </p:nvSpPr>
        <p:spPr>
          <a:ln/>
        </p:spPr>
        <p:txBody>
          <a:bodyPr/>
          <a:lstStyle>
            <a:lvl1pPr>
              <a:defRPr/>
            </a:lvl1pPr>
          </a:lstStyle>
          <a:p>
            <a:pPr>
              <a:defRPr/>
            </a:pPr>
            <a:fld id="{3CE1F094-7F9F-E94D-A8E9-4611D1C305D6}" type="slidenum">
              <a:rPr lang="en-AU"/>
              <a:pPr>
                <a:defRPr/>
              </a:pPr>
              <a:t>‹#›</a:t>
            </a:fld>
            <a:endParaRPr lang="en-A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27542"/>
            <a:ext cx="3008313" cy="968375"/>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27542"/>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195917"/>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AU"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AU" dirty="0"/>
          </a:p>
        </p:txBody>
      </p:sp>
      <p:sp>
        <p:nvSpPr>
          <p:cNvPr id="7" name="Rectangle 6"/>
          <p:cNvSpPr>
            <a:spLocks noGrp="1" noChangeArrowheads="1"/>
          </p:cNvSpPr>
          <p:nvPr>
            <p:ph type="sldNum" sz="quarter" idx="12"/>
          </p:nvPr>
        </p:nvSpPr>
        <p:spPr>
          <a:ln/>
        </p:spPr>
        <p:txBody>
          <a:bodyPr/>
          <a:lstStyle>
            <a:lvl1pPr>
              <a:defRPr/>
            </a:lvl1pPr>
          </a:lstStyle>
          <a:p>
            <a:pPr>
              <a:defRPr/>
            </a:pPr>
            <a:fld id="{BD7EC3E1-6F08-2D4D-81E1-165613FF145F}" type="slidenum">
              <a:rPr lang="en-AU"/>
              <a:pPr>
                <a:defRPr/>
              </a:pPr>
              <a:t>‹#›</a:t>
            </a:fld>
            <a:endParaRPr lang="en-A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AU"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AU" dirty="0"/>
          </a:p>
        </p:txBody>
      </p:sp>
      <p:sp>
        <p:nvSpPr>
          <p:cNvPr id="7" name="Rectangle 6"/>
          <p:cNvSpPr>
            <a:spLocks noGrp="1" noChangeArrowheads="1"/>
          </p:cNvSpPr>
          <p:nvPr>
            <p:ph type="sldNum" sz="quarter" idx="12"/>
          </p:nvPr>
        </p:nvSpPr>
        <p:spPr>
          <a:ln/>
        </p:spPr>
        <p:txBody>
          <a:bodyPr/>
          <a:lstStyle>
            <a:lvl1pPr>
              <a:defRPr/>
            </a:lvl1pPr>
          </a:lstStyle>
          <a:p>
            <a:pPr>
              <a:defRPr/>
            </a:pPr>
            <a:fld id="{D200F1C7-C8AA-6447-B063-AB7C7FA3A957}" type="slidenum">
              <a:rPr lang="en-AU"/>
              <a:pPr>
                <a:defRPr/>
              </a:pPr>
              <a:t>‹#›</a:t>
            </a:fld>
            <a:endParaRPr lang="en-A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28600"/>
            <a:ext cx="8229600" cy="9525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AU"/>
              <a:t>Click to edit Master title style</a:t>
            </a:r>
          </a:p>
        </p:txBody>
      </p:sp>
      <p:sp>
        <p:nvSpPr>
          <p:cNvPr id="1027" name="Rectangle 3"/>
          <p:cNvSpPr>
            <a:spLocks noGrp="1" noChangeArrowheads="1"/>
          </p:cNvSpPr>
          <p:nvPr>
            <p:ph type="body" idx="1"/>
          </p:nvPr>
        </p:nvSpPr>
        <p:spPr bwMode="auto">
          <a:xfrm>
            <a:off x="457200" y="1333500"/>
            <a:ext cx="8229600" cy="37719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p>
        </p:txBody>
      </p:sp>
      <p:sp>
        <p:nvSpPr>
          <p:cNvPr id="1028" name="Rectangle 4"/>
          <p:cNvSpPr>
            <a:spLocks noGrp="1" noChangeArrowheads="1"/>
          </p:cNvSpPr>
          <p:nvPr>
            <p:ph type="dt" sz="half" idx="2"/>
          </p:nvPr>
        </p:nvSpPr>
        <p:spPr bwMode="auto">
          <a:xfrm>
            <a:off x="457200" y="5203825"/>
            <a:ext cx="2133600" cy="3968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102" charset="0"/>
                <a:ea typeface="Arial" pitchFamily="-102" charset="0"/>
                <a:cs typeface="Arial" pitchFamily="-102" charset="0"/>
              </a:defRPr>
            </a:lvl1pPr>
          </a:lstStyle>
          <a:p>
            <a:pPr>
              <a:defRPr/>
            </a:pPr>
            <a:endParaRPr lang="en-AU" dirty="0"/>
          </a:p>
        </p:txBody>
      </p:sp>
      <p:sp>
        <p:nvSpPr>
          <p:cNvPr id="1029" name="Rectangle 5"/>
          <p:cNvSpPr>
            <a:spLocks noGrp="1" noChangeArrowheads="1"/>
          </p:cNvSpPr>
          <p:nvPr>
            <p:ph type="ftr" sz="quarter" idx="3"/>
          </p:nvPr>
        </p:nvSpPr>
        <p:spPr bwMode="auto">
          <a:xfrm>
            <a:off x="3124200" y="5203825"/>
            <a:ext cx="2895600" cy="3968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102" charset="0"/>
                <a:ea typeface="Arial" pitchFamily="-102" charset="0"/>
                <a:cs typeface="Arial" pitchFamily="-102" charset="0"/>
              </a:defRPr>
            </a:lvl1pPr>
          </a:lstStyle>
          <a:p>
            <a:pPr>
              <a:defRPr/>
            </a:pPr>
            <a:endParaRPr lang="en-AU" dirty="0"/>
          </a:p>
        </p:txBody>
      </p:sp>
      <p:sp>
        <p:nvSpPr>
          <p:cNvPr id="1030" name="Rectangle 6"/>
          <p:cNvSpPr>
            <a:spLocks noGrp="1" noChangeArrowheads="1"/>
          </p:cNvSpPr>
          <p:nvPr>
            <p:ph type="sldNum" sz="quarter" idx="4"/>
          </p:nvPr>
        </p:nvSpPr>
        <p:spPr bwMode="auto">
          <a:xfrm>
            <a:off x="6553200" y="5203825"/>
            <a:ext cx="2133600" cy="3968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itchFamily="-102" charset="0"/>
                <a:ea typeface="Arial" pitchFamily="-102" charset="0"/>
                <a:cs typeface="Arial" pitchFamily="-102" charset="0"/>
              </a:defRPr>
            </a:lvl1pPr>
          </a:lstStyle>
          <a:p>
            <a:pPr>
              <a:defRPr/>
            </a:pPr>
            <a:fld id="{E3E1DF86-46F4-9A4D-8002-DFA2F827E7C5}" type="slidenum">
              <a:rPr lang="en-AU"/>
              <a:pPr>
                <a:defRPr/>
              </a:pPr>
              <a:t>‹#›</a:t>
            </a:fld>
            <a:endParaRPr lang="en-AU" dirty="0"/>
          </a:p>
        </p:txBody>
      </p:sp>
    </p:spTree>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102" charset="0"/>
          <a:ea typeface="Arial" pitchFamily="-102" charset="0"/>
          <a:cs typeface="Arial" pitchFamily="-102" charset="0"/>
        </a:defRPr>
      </a:lvl2pPr>
      <a:lvl3pPr algn="ctr" rtl="0" eaLnBrk="0" fontAlgn="base" hangingPunct="0">
        <a:spcBef>
          <a:spcPct val="0"/>
        </a:spcBef>
        <a:spcAft>
          <a:spcPct val="0"/>
        </a:spcAft>
        <a:defRPr sz="4400">
          <a:solidFill>
            <a:schemeClr val="tx2"/>
          </a:solidFill>
          <a:latin typeface="Arial" pitchFamily="-102" charset="0"/>
          <a:ea typeface="Arial" pitchFamily="-102" charset="0"/>
          <a:cs typeface="Arial" pitchFamily="-102" charset="0"/>
        </a:defRPr>
      </a:lvl3pPr>
      <a:lvl4pPr algn="ctr" rtl="0" eaLnBrk="0" fontAlgn="base" hangingPunct="0">
        <a:spcBef>
          <a:spcPct val="0"/>
        </a:spcBef>
        <a:spcAft>
          <a:spcPct val="0"/>
        </a:spcAft>
        <a:defRPr sz="4400">
          <a:solidFill>
            <a:schemeClr val="tx2"/>
          </a:solidFill>
          <a:latin typeface="Arial" pitchFamily="-102" charset="0"/>
          <a:ea typeface="Arial" pitchFamily="-102" charset="0"/>
          <a:cs typeface="Arial" pitchFamily="-102" charset="0"/>
        </a:defRPr>
      </a:lvl4pPr>
      <a:lvl5pPr algn="ctr" rtl="0" eaLnBrk="0" fontAlgn="base" hangingPunct="0">
        <a:spcBef>
          <a:spcPct val="0"/>
        </a:spcBef>
        <a:spcAft>
          <a:spcPct val="0"/>
        </a:spcAft>
        <a:defRPr sz="4400">
          <a:solidFill>
            <a:schemeClr val="tx2"/>
          </a:solidFill>
          <a:latin typeface="Arial" pitchFamily="-102" charset="0"/>
          <a:ea typeface="Arial" pitchFamily="-102" charset="0"/>
          <a:cs typeface="Arial" pitchFamily="-102" charset="0"/>
        </a:defRPr>
      </a:lvl5pPr>
      <a:lvl6pPr marL="457200" algn="ctr" rtl="0" fontAlgn="base">
        <a:spcBef>
          <a:spcPct val="0"/>
        </a:spcBef>
        <a:spcAft>
          <a:spcPct val="0"/>
        </a:spcAft>
        <a:defRPr sz="4400">
          <a:solidFill>
            <a:schemeClr val="tx2"/>
          </a:solidFill>
          <a:latin typeface="Arial" pitchFamily="-102" charset="0"/>
          <a:ea typeface="Arial" pitchFamily="-102" charset="0"/>
          <a:cs typeface="Arial" pitchFamily="-102" charset="0"/>
        </a:defRPr>
      </a:lvl6pPr>
      <a:lvl7pPr marL="914400" algn="ctr" rtl="0" fontAlgn="base">
        <a:spcBef>
          <a:spcPct val="0"/>
        </a:spcBef>
        <a:spcAft>
          <a:spcPct val="0"/>
        </a:spcAft>
        <a:defRPr sz="4400">
          <a:solidFill>
            <a:schemeClr val="tx2"/>
          </a:solidFill>
          <a:latin typeface="Arial" pitchFamily="-102" charset="0"/>
          <a:ea typeface="Arial" pitchFamily="-102" charset="0"/>
          <a:cs typeface="Arial" pitchFamily="-102" charset="0"/>
        </a:defRPr>
      </a:lvl7pPr>
      <a:lvl8pPr marL="1371600" algn="ctr" rtl="0" fontAlgn="base">
        <a:spcBef>
          <a:spcPct val="0"/>
        </a:spcBef>
        <a:spcAft>
          <a:spcPct val="0"/>
        </a:spcAft>
        <a:defRPr sz="4400">
          <a:solidFill>
            <a:schemeClr val="tx2"/>
          </a:solidFill>
          <a:latin typeface="Arial" pitchFamily="-102" charset="0"/>
          <a:ea typeface="Arial" pitchFamily="-102" charset="0"/>
          <a:cs typeface="Arial" pitchFamily="-102" charset="0"/>
        </a:defRPr>
      </a:lvl8pPr>
      <a:lvl9pPr marL="1828800" algn="ctr" rtl="0" fontAlgn="base">
        <a:spcBef>
          <a:spcPct val="0"/>
        </a:spcBef>
        <a:spcAft>
          <a:spcPct val="0"/>
        </a:spcAft>
        <a:defRPr sz="4400">
          <a:solidFill>
            <a:schemeClr val="tx2"/>
          </a:solidFill>
          <a:latin typeface="Arial" pitchFamily="-102" charset="0"/>
          <a:ea typeface="Arial" pitchFamily="-102" charset="0"/>
          <a:cs typeface="Arial" pitchFamily="-102"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bwMode="auto">
          <a:xfrm>
            <a:off x="0" y="481236"/>
            <a:ext cx="9144000" cy="511256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lang="en-US" sz="4400" kern="0" dirty="0">
              <a:solidFill>
                <a:srgbClr val="FFFF00"/>
              </a:solidFill>
              <a:latin typeface="+mn-lt"/>
              <a:ea typeface="+mn-ea"/>
              <a:cs typeface="+mn-cs"/>
            </a:endParaRPr>
          </a:p>
          <a:p>
            <a:pPr marL="0" marR="0" lvl="0" indent="0" algn="ctr" defTabSz="914400" rtl="0" eaLnBrk="1" fontAlgn="base" latinLnBrk="0" hangingPunct="1">
              <a:lnSpc>
                <a:spcPct val="100000"/>
              </a:lnSpc>
              <a:spcBef>
                <a:spcPct val="20000"/>
              </a:spcBef>
              <a:spcAft>
                <a:spcPct val="0"/>
              </a:spcAft>
              <a:buClrTx/>
              <a:buSzTx/>
              <a:buFontTx/>
              <a:buNone/>
              <a:tabLst/>
              <a:defRPr/>
            </a:pPr>
            <a:r>
              <a:rPr lang="en-US" sz="4400" kern="0" dirty="0">
                <a:solidFill>
                  <a:srgbClr val="FFFF00"/>
                </a:solidFill>
                <a:latin typeface="+mn-lt"/>
                <a:ea typeface="+mn-ea"/>
                <a:cs typeface="+mn-cs"/>
              </a:rPr>
              <a:t>Luke 14:1-24</a:t>
            </a:r>
          </a:p>
          <a:p>
            <a:pPr marL="0" marR="0" lvl="0" indent="0" algn="ctr" defTabSz="914400" rtl="0" eaLnBrk="1" fontAlgn="base" latinLnBrk="0" hangingPunct="1">
              <a:lnSpc>
                <a:spcPct val="100000"/>
              </a:lnSpc>
              <a:spcBef>
                <a:spcPct val="20000"/>
              </a:spcBef>
              <a:spcAft>
                <a:spcPct val="0"/>
              </a:spcAft>
              <a:buClrTx/>
              <a:buSzTx/>
              <a:buFontTx/>
              <a:buNone/>
              <a:tabLst/>
              <a:defRPr/>
            </a:pPr>
            <a:endParaRPr lang="en-US" sz="4400" kern="0" dirty="0">
              <a:solidFill>
                <a:srgbClr val="FFFF00"/>
              </a:solidFill>
              <a:latin typeface="+mn-lt"/>
              <a:ea typeface="+mn-ea"/>
              <a:cs typeface="+mn-cs"/>
            </a:endParaRPr>
          </a:p>
          <a:p>
            <a:pPr marL="0" marR="0" lvl="0" indent="0" algn="ctr" defTabSz="914400" rtl="0" eaLnBrk="1" fontAlgn="base" latinLnBrk="0" hangingPunct="1">
              <a:lnSpc>
                <a:spcPct val="100000"/>
              </a:lnSpc>
              <a:spcBef>
                <a:spcPct val="20000"/>
              </a:spcBef>
              <a:spcAft>
                <a:spcPct val="0"/>
              </a:spcAft>
              <a:buClrTx/>
              <a:buSzTx/>
              <a:buFontTx/>
              <a:buNone/>
              <a:tabLst/>
              <a:defRPr/>
            </a:pPr>
            <a:r>
              <a:rPr lang="en-US" i="1" kern="0" dirty="0">
                <a:solidFill>
                  <a:srgbClr val="FFFF00"/>
                </a:solidFill>
                <a:latin typeface="Times New Roman" panose="02020603050405020304" pitchFamily="18" charset="0"/>
                <a:ea typeface="+mn-ea"/>
                <a:cs typeface="Times New Roman" panose="02020603050405020304" pitchFamily="18" charset="0"/>
              </a:rPr>
              <a:t>(English Standard Version)</a:t>
            </a:r>
          </a:p>
          <a:p>
            <a:pPr marL="0" marR="0" lvl="0" indent="0" algn="ctr" defTabSz="914400" rtl="0" eaLnBrk="1" fontAlgn="base" latinLnBrk="0" hangingPunct="1">
              <a:lnSpc>
                <a:spcPct val="100000"/>
              </a:lnSpc>
              <a:spcBef>
                <a:spcPct val="20000"/>
              </a:spcBef>
              <a:spcAft>
                <a:spcPct val="0"/>
              </a:spcAft>
              <a:buClrTx/>
              <a:buSzTx/>
              <a:buFontTx/>
              <a:buNone/>
              <a:tabLst/>
              <a:defRPr/>
            </a:pPr>
            <a:endParaRPr lang="en-US" i="1" kern="0" dirty="0">
              <a:solidFill>
                <a:srgbClr val="FFFF00"/>
              </a:solidFill>
              <a:latin typeface="Times New Roman" panose="02020603050405020304" pitchFamily="18" charset="0"/>
              <a:ea typeface="+mn-ea"/>
              <a:cs typeface="Times New Roman" panose="02020603050405020304" pitchFamily="18" charset="0"/>
            </a:endParaRPr>
          </a:p>
          <a:p>
            <a:pPr marL="0" marR="0" lvl="0" indent="0" algn="r" defTabSz="914400" rtl="0" eaLnBrk="1" fontAlgn="base" latinLnBrk="0" hangingPunct="1">
              <a:lnSpc>
                <a:spcPct val="100000"/>
              </a:lnSpc>
              <a:spcBef>
                <a:spcPct val="20000"/>
              </a:spcBef>
              <a:spcAft>
                <a:spcPct val="0"/>
              </a:spcAft>
              <a:buClrTx/>
              <a:buSzTx/>
              <a:buFontTx/>
              <a:buNone/>
              <a:tabLst/>
              <a:defRPr/>
            </a:pPr>
            <a:endParaRPr lang="en-US" kern="0" dirty="0">
              <a:solidFill>
                <a:schemeClr val="bg1"/>
              </a:solidFill>
              <a:latin typeface="Times New Roman" panose="02020603050405020304" pitchFamily="18" charset="0"/>
              <a:ea typeface="+mn-ea"/>
              <a:cs typeface="Times New Roman" panose="02020603050405020304" pitchFamily="18" charset="0"/>
            </a:endParaRPr>
          </a:p>
          <a:p>
            <a:pPr marL="0" marR="0" lvl="0" indent="0" algn="r" defTabSz="914400" rtl="0" eaLnBrk="1" fontAlgn="base" latinLnBrk="0" hangingPunct="1">
              <a:lnSpc>
                <a:spcPct val="100000"/>
              </a:lnSpc>
              <a:spcBef>
                <a:spcPct val="20000"/>
              </a:spcBef>
              <a:spcAft>
                <a:spcPct val="0"/>
              </a:spcAft>
              <a:buClrTx/>
              <a:buSzTx/>
              <a:buFontTx/>
              <a:buNone/>
              <a:tabLst/>
              <a:defRPr/>
            </a:pPr>
            <a:endParaRPr lang="en-US" kern="0" dirty="0">
              <a:solidFill>
                <a:schemeClr val="bg1"/>
              </a:solidFill>
              <a:latin typeface="Times New Roman" panose="02020603050405020304" pitchFamily="18" charset="0"/>
              <a:ea typeface="+mn-ea"/>
              <a:cs typeface="Times New Roman" panose="02020603050405020304" pitchFamily="18" charset="0"/>
            </a:endParaRPr>
          </a:p>
          <a:p>
            <a:pPr marL="0" marR="0" lvl="0" indent="0" algn="r" defTabSz="914400" rtl="0" eaLnBrk="1" fontAlgn="base" latinLnBrk="0" hangingPunct="1">
              <a:lnSpc>
                <a:spcPct val="100000"/>
              </a:lnSpc>
              <a:spcBef>
                <a:spcPct val="20000"/>
              </a:spcBef>
              <a:spcAft>
                <a:spcPct val="0"/>
              </a:spcAft>
              <a:buClrTx/>
              <a:buSzTx/>
              <a:buFontTx/>
              <a:buNone/>
              <a:tabLst/>
              <a:defRPr/>
            </a:pPr>
            <a:endParaRPr lang="en-US" kern="0" dirty="0">
              <a:solidFill>
                <a:schemeClr val="bg1"/>
              </a:solidFill>
              <a:latin typeface="Times New Roman" panose="02020603050405020304" pitchFamily="18" charset="0"/>
              <a:ea typeface="+mn-ea"/>
              <a:cs typeface="Times New Roman" panose="02020603050405020304" pitchFamily="18" charset="0"/>
            </a:endParaRPr>
          </a:p>
          <a:p>
            <a:pPr marL="0" marR="0" lvl="0" indent="0" algn="r" defTabSz="914400" rtl="0" eaLnBrk="1" fontAlgn="base" latinLnBrk="0" hangingPunct="1">
              <a:lnSpc>
                <a:spcPct val="100000"/>
              </a:lnSpc>
              <a:spcBef>
                <a:spcPct val="20000"/>
              </a:spcBef>
              <a:spcAft>
                <a:spcPct val="0"/>
              </a:spcAft>
              <a:buClrTx/>
              <a:buSzTx/>
              <a:buFontTx/>
              <a:buNone/>
              <a:tabLst/>
              <a:defRPr/>
            </a:pPr>
            <a:endParaRPr lang="en-US" kern="0" dirty="0">
              <a:solidFill>
                <a:schemeClr val="bg1"/>
              </a:solidFill>
              <a:latin typeface="Times New Roman" panose="02020603050405020304" pitchFamily="18" charset="0"/>
              <a:ea typeface="+mn-ea"/>
              <a:cs typeface="Times New Roman" panose="02020603050405020304" pitchFamily="18" charset="0"/>
            </a:endParaRPr>
          </a:p>
          <a:p>
            <a:pPr marL="0" marR="0" lvl="0" indent="0" algn="r" defTabSz="914400" rtl="0" eaLnBrk="1" fontAlgn="base" latinLnBrk="0" hangingPunct="1">
              <a:lnSpc>
                <a:spcPct val="100000"/>
              </a:lnSpc>
              <a:spcBef>
                <a:spcPct val="20000"/>
              </a:spcBef>
              <a:spcAft>
                <a:spcPct val="0"/>
              </a:spcAft>
              <a:buClrTx/>
              <a:buSzTx/>
              <a:buFontTx/>
              <a:buNone/>
              <a:tabLst/>
              <a:defRPr/>
            </a:pPr>
            <a:endParaRPr lang="en-US" kern="0" dirty="0">
              <a:solidFill>
                <a:schemeClr val="bg1"/>
              </a:solidFill>
              <a:latin typeface="Times New Roman" panose="02020603050405020304" pitchFamily="18" charset="0"/>
              <a:ea typeface="+mn-ea"/>
              <a:cs typeface="Times New Roman" panose="02020603050405020304" pitchFamily="18" charset="0"/>
            </a:endParaRPr>
          </a:p>
          <a:p>
            <a:pPr marL="0" marR="0" lvl="0" indent="0" algn="r" defTabSz="914400" rtl="0" eaLnBrk="1" fontAlgn="base" latinLnBrk="0" hangingPunct="1">
              <a:lnSpc>
                <a:spcPct val="100000"/>
              </a:lnSpc>
              <a:spcBef>
                <a:spcPct val="20000"/>
              </a:spcBef>
              <a:spcAft>
                <a:spcPct val="0"/>
              </a:spcAft>
              <a:buClrTx/>
              <a:buSzTx/>
              <a:buFontTx/>
              <a:buNone/>
              <a:tabLst/>
              <a:defRPr/>
            </a:pPr>
            <a:r>
              <a:rPr lang="en-US" kern="0" dirty="0">
                <a:solidFill>
                  <a:schemeClr val="bg1"/>
                </a:solidFill>
                <a:latin typeface="Times New Roman" panose="02020603050405020304" pitchFamily="18" charset="0"/>
                <a:ea typeface="+mn-ea"/>
                <a:cs typeface="Times New Roman" panose="02020603050405020304" pitchFamily="18" charset="0"/>
              </a:rPr>
              <a:t>4 Slides</a:t>
            </a:r>
          </a:p>
          <a:p>
            <a:pPr marL="0" marR="0" lvl="0" indent="0" algn="ctr" defTabSz="914400" rtl="0" eaLnBrk="1" fontAlgn="base" latinLnBrk="0" hangingPunct="1">
              <a:lnSpc>
                <a:spcPct val="100000"/>
              </a:lnSpc>
              <a:spcBef>
                <a:spcPct val="20000"/>
              </a:spcBef>
              <a:spcAft>
                <a:spcPct val="0"/>
              </a:spcAft>
              <a:buClrTx/>
              <a:buSzTx/>
              <a:buFontTx/>
              <a:buNone/>
              <a:tabLst/>
              <a:defRPr/>
            </a:pPr>
            <a:endParaRPr lang="en-US" sz="4400" kern="0" dirty="0">
              <a:solidFill>
                <a:srgbClr val="FFFF00"/>
              </a:solidFill>
              <a:latin typeface="+mn-lt"/>
              <a:ea typeface="+mn-ea"/>
              <a:cs typeface="+mn-cs"/>
            </a:endParaRPr>
          </a:p>
          <a:p>
            <a:pPr marL="0" marR="0" lvl="0" indent="0" algn="ctr" defTabSz="914400" rtl="0" eaLnBrk="1" fontAlgn="base" latinLnBrk="0" hangingPunct="1">
              <a:lnSpc>
                <a:spcPct val="100000"/>
              </a:lnSpc>
              <a:spcBef>
                <a:spcPct val="20000"/>
              </a:spcBef>
              <a:spcAft>
                <a:spcPct val="0"/>
              </a:spcAft>
              <a:buClrTx/>
              <a:buSzTx/>
              <a:buFontTx/>
              <a:buNone/>
              <a:tabLst/>
              <a:defRPr/>
            </a:pPr>
            <a:endParaRPr lang="en-AU" sz="4400" kern="0" dirty="0">
              <a:solidFill>
                <a:srgbClr val="FFFF00"/>
              </a:solidFill>
              <a:latin typeface="+mn-lt"/>
              <a:ea typeface="+mn-ea"/>
              <a:cs typeface="+mn-cs"/>
            </a:endParaRPr>
          </a:p>
          <a:p>
            <a:pPr marL="0" marR="0" lvl="0" indent="0" algn="ctr" defTabSz="914400" rtl="0" eaLnBrk="1" fontAlgn="base" latinLnBrk="0" hangingPunct="1">
              <a:lnSpc>
                <a:spcPct val="100000"/>
              </a:lnSpc>
              <a:spcBef>
                <a:spcPct val="20000"/>
              </a:spcBef>
              <a:spcAft>
                <a:spcPct val="0"/>
              </a:spcAft>
              <a:buClrTx/>
              <a:buSzTx/>
              <a:buFontTx/>
              <a:buNone/>
              <a:tabLst/>
              <a:defRPr/>
            </a:pPr>
            <a:endParaRPr lang="en-AU" sz="4400" kern="0" dirty="0">
              <a:solidFill>
                <a:srgbClr val="FFFF00"/>
              </a:solidFill>
              <a:latin typeface="+mn-lt"/>
              <a:ea typeface="+mn-ea"/>
              <a:cs typeface="+mn-cs"/>
            </a:endParaRPr>
          </a:p>
          <a:p>
            <a:pPr marL="0" marR="0" lvl="0" indent="0" algn="ctr" defTabSz="914400" rtl="0" eaLnBrk="1" fontAlgn="base" latinLnBrk="0" hangingPunct="1">
              <a:lnSpc>
                <a:spcPct val="100000"/>
              </a:lnSpc>
              <a:spcBef>
                <a:spcPct val="20000"/>
              </a:spcBef>
              <a:spcAft>
                <a:spcPct val="0"/>
              </a:spcAft>
              <a:buClrTx/>
              <a:buSzTx/>
              <a:buFontTx/>
              <a:buNone/>
              <a:tabLst/>
              <a:defRPr/>
            </a:pPr>
            <a:endParaRPr lang="en-AU" sz="4400" kern="0" dirty="0">
              <a:solidFill>
                <a:srgbClr val="FFFF00"/>
              </a:solidFill>
              <a:latin typeface="+mn-lt"/>
              <a:ea typeface="+mn-ea"/>
              <a:cs typeface="+mn-cs"/>
            </a:endParaRPr>
          </a:p>
        </p:txBody>
      </p:sp>
    </p:spTree>
    <p:extLst>
      <p:ext uri="{BB962C8B-B14F-4D97-AF65-F5344CB8AC3E}">
        <p14:creationId xmlns:p14="http://schemas.microsoft.com/office/powerpoint/2010/main" val="5614452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4"/>
          <p:cNvSpPr txBox="1">
            <a:spLocks noChangeArrowheads="1"/>
          </p:cNvSpPr>
          <p:nvPr/>
        </p:nvSpPr>
        <p:spPr bwMode="auto">
          <a:xfrm>
            <a:off x="22444" y="0"/>
            <a:ext cx="9144000" cy="4806059"/>
          </a:xfrm>
          <a:prstGeom prst="rect">
            <a:avLst/>
          </a:prstGeom>
          <a:noFill/>
          <a:ln w="9525">
            <a:noFill/>
            <a:miter lim="800000"/>
            <a:headEnd/>
            <a:tailEnd/>
          </a:ln>
        </p:spPr>
        <p:txBody>
          <a:bodyPr wrap="square">
            <a:prstTxWarp prst="textNoShape">
              <a:avLst/>
            </a:prstTxWarp>
            <a:spAutoFit/>
          </a:bodyPr>
          <a:lstStyle/>
          <a:p>
            <a:pPr>
              <a:lnSpc>
                <a:spcPct val="110000"/>
              </a:lnSpc>
              <a:spcAft>
                <a:spcPts val="1000"/>
              </a:spcAft>
            </a:pPr>
            <a:r>
              <a:rPr lang="en-AU" sz="2800" b="1" dirty="0">
                <a:solidFill>
                  <a:srgbClr val="FFFFFF"/>
                </a:solidFill>
                <a:effectLst/>
                <a:latin typeface="Times New Roman" panose="02020603050405020304" pitchFamily="18" charset="0"/>
                <a:ea typeface="Times New Roman" panose="02020603050405020304" pitchFamily="18" charset="0"/>
              </a:rPr>
              <a:t>14 </a:t>
            </a:r>
            <a:r>
              <a:rPr lang="en-AU" sz="2800" dirty="0">
                <a:solidFill>
                  <a:srgbClr val="FFFFFF"/>
                </a:solidFill>
                <a:effectLst/>
                <a:latin typeface="Times New Roman" panose="02020603050405020304" pitchFamily="18" charset="0"/>
                <a:ea typeface="Times New Roman" panose="02020603050405020304" pitchFamily="18" charset="0"/>
              </a:rPr>
              <a:t>One Sabbath, when he went to dine at the house of a ruler of the Pharisees, they were watching him carefully.  </a:t>
            </a:r>
            <a:r>
              <a:rPr lang="en-AU" sz="2800" b="1" baseline="30000" dirty="0">
                <a:solidFill>
                  <a:srgbClr val="FFFFFF"/>
                </a:solidFill>
                <a:effectLst/>
                <a:latin typeface="Times New Roman" panose="02020603050405020304" pitchFamily="18" charset="0"/>
                <a:ea typeface="Times New Roman" panose="02020603050405020304" pitchFamily="18" charset="0"/>
              </a:rPr>
              <a:t>2 </a:t>
            </a:r>
            <a:r>
              <a:rPr lang="en-AU" sz="2800" dirty="0">
                <a:solidFill>
                  <a:srgbClr val="FFFFFF"/>
                </a:solidFill>
                <a:effectLst/>
                <a:latin typeface="Times New Roman" panose="02020603050405020304" pitchFamily="18" charset="0"/>
                <a:ea typeface="Times New Roman" panose="02020603050405020304" pitchFamily="18" charset="0"/>
              </a:rPr>
              <a:t>And behold, there was a man before him who had dropsy.  </a:t>
            </a:r>
            <a:r>
              <a:rPr lang="en-AU" sz="2800" b="1" baseline="30000" dirty="0">
                <a:solidFill>
                  <a:srgbClr val="FFFFFF"/>
                </a:solidFill>
                <a:effectLst/>
                <a:latin typeface="Times New Roman" panose="02020603050405020304" pitchFamily="18" charset="0"/>
                <a:ea typeface="Times New Roman" panose="02020603050405020304" pitchFamily="18" charset="0"/>
              </a:rPr>
              <a:t>3 </a:t>
            </a:r>
            <a:r>
              <a:rPr lang="en-AU" sz="2800" dirty="0">
                <a:solidFill>
                  <a:srgbClr val="FFFFFF"/>
                </a:solidFill>
                <a:effectLst/>
                <a:latin typeface="Times New Roman" panose="02020603050405020304" pitchFamily="18" charset="0"/>
                <a:ea typeface="Times New Roman" panose="02020603050405020304" pitchFamily="18" charset="0"/>
              </a:rPr>
              <a:t>And Jesus responded to the lawyers and Pharisees, saying, “Is it lawful to heal on the Sabbath, or not?”  </a:t>
            </a:r>
            <a:r>
              <a:rPr lang="en-AU" sz="2800" b="1" baseline="30000" dirty="0">
                <a:solidFill>
                  <a:srgbClr val="FFFFFF"/>
                </a:solidFill>
                <a:effectLst/>
                <a:latin typeface="Times New Roman" panose="02020603050405020304" pitchFamily="18" charset="0"/>
                <a:ea typeface="Times New Roman" panose="02020603050405020304" pitchFamily="18" charset="0"/>
              </a:rPr>
              <a:t>4 </a:t>
            </a:r>
            <a:r>
              <a:rPr lang="en-AU" sz="2800" dirty="0">
                <a:solidFill>
                  <a:srgbClr val="FFFFFF"/>
                </a:solidFill>
                <a:effectLst/>
                <a:latin typeface="Times New Roman" panose="02020603050405020304" pitchFamily="18" charset="0"/>
                <a:ea typeface="Times New Roman" panose="02020603050405020304" pitchFamily="18" charset="0"/>
              </a:rPr>
              <a:t>But they remained silent.  Then he took him and healed him and sent him away.  </a:t>
            </a:r>
            <a:r>
              <a:rPr lang="en-AU" sz="2800" b="1" baseline="30000" dirty="0">
                <a:solidFill>
                  <a:srgbClr val="FFFFFF"/>
                </a:solidFill>
                <a:effectLst/>
                <a:latin typeface="Times New Roman" panose="02020603050405020304" pitchFamily="18" charset="0"/>
                <a:ea typeface="Times New Roman" panose="02020603050405020304" pitchFamily="18" charset="0"/>
              </a:rPr>
              <a:t>5 </a:t>
            </a:r>
            <a:r>
              <a:rPr lang="en-AU" sz="2800" dirty="0">
                <a:solidFill>
                  <a:srgbClr val="FFFFFF"/>
                </a:solidFill>
                <a:effectLst/>
                <a:latin typeface="Times New Roman" panose="02020603050405020304" pitchFamily="18" charset="0"/>
                <a:ea typeface="Times New Roman" panose="02020603050405020304" pitchFamily="18" charset="0"/>
              </a:rPr>
              <a:t>And he said to them, “Which of you, having a son or an ox that has fallen into a well on a Sabbath day, will not immediately pull him out?”  </a:t>
            </a:r>
            <a:r>
              <a:rPr lang="en-AU" sz="2800" b="1" baseline="30000" dirty="0">
                <a:solidFill>
                  <a:srgbClr val="FFFFFF"/>
                </a:solidFill>
                <a:effectLst/>
                <a:latin typeface="Times New Roman" panose="02020603050405020304" pitchFamily="18" charset="0"/>
                <a:ea typeface="Times New Roman" panose="02020603050405020304" pitchFamily="18" charset="0"/>
              </a:rPr>
              <a:t>6 </a:t>
            </a:r>
            <a:r>
              <a:rPr lang="en-AU" sz="2800" dirty="0">
                <a:solidFill>
                  <a:srgbClr val="FFFFFF"/>
                </a:solidFill>
                <a:effectLst/>
                <a:latin typeface="Times New Roman" panose="02020603050405020304" pitchFamily="18" charset="0"/>
                <a:ea typeface="Times New Roman" panose="02020603050405020304" pitchFamily="18" charset="0"/>
              </a:rPr>
              <a:t>And they could not reply to these things. </a:t>
            </a:r>
            <a:endParaRPr lang="en-AU" sz="2800" dirty="0">
              <a:effectLst/>
              <a:latin typeface="Calibri" panose="020F0502020204030204" pitchFamily="34" charset="0"/>
              <a:ea typeface="Times New Roman" panose="02020603050405020304" pitchFamily="18" charset="0"/>
            </a:endParaRPr>
          </a:p>
        </p:txBody>
      </p:sp>
    </p:spTree>
    <p:extLst>
      <p:ext uri="{BB962C8B-B14F-4D97-AF65-F5344CB8AC3E}">
        <p14:creationId xmlns:p14="http://schemas.microsoft.com/office/powerpoint/2010/main" val="434778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4"/>
          <p:cNvSpPr txBox="1">
            <a:spLocks noChangeArrowheads="1"/>
          </p:cNvSpPr>
          <p:nvPr/>
        </p:nvSpPr>
        <p:spPr bwMode="auto">
          <a:xfrm>
            <a:off x="22444" y="0"/>
            <a:ext cx="9144000" cy="5349606"/>
          </a:xfrm>
          <a:prstGeom prst="rect">
            <a:avLst/>
          </a:prstGeom>
          <a:noFill/>
          <a:ln w="9525">
            <a:noFill/>
            <a:miter lim="800000"/>
            <a:headEnd/>
            <a:tailEnd/>
          </a:ln>
        </p:spPr>
        <p:txBody>
          <a:bodyPr wrap="square">
            <a:prstTxWarp prst="textNoShape">
              <a:avLst/>
            </a:prstTxWarp>
            <a:spAutoFit/>
          </a:bodyPr>
          <a:lstStyle/>
          <a:p>
            <a:pPr>
              <a:lnSpc>
                <a:spcPct val="110000"/>
              </a:lnSpc>
              <a:spcAft>
                <a:spcPts val="1000"/>
              </a:spcAft>
            </a:pPr>
            <a:r>
              <a:rPr lang="en-AU" sz="2600" b="1" baseline="30000" dirty="0">
                <a:solidFill>
                  <a:srgbClr val="FFFFFF"/>
                </a:solidFill>
                <a:effectLst/>
                <a:latin typeface="Times New Roman" panose="02020603050405020304" pitchFamily="18" charset="0"/>
                <a:ea typeface="Times New Roman" panose="02020603050405020304" pitchFamily="18" charset="0"/>
              </a:rPr>
              <a:t>7 </a:t>
            </a:r>
            <a:r>
              <a:rPr lang="en-AU" sz="2600" dirty="0">
                <a:solidFill>
                  <a:srgbClr val="FFFFFF"/>
                </a:solidFill>
                <a:effectLst/>
                <a:latin typeface="Times New Roman" panose="02020603050405020304" pitchFamily="18" charset="0"/>
                <a:ea typeface="Times New Roman" panose="02020603050405020304" pitchFamily="18" charset="0"/>
              </a:rPr>
              <a:t>Now he told a parable to those who were invited, when he noticed how they chose the places of honour, saying to them, </a:t>
            </a:r>
            <a:r>
              <a:rPr lang="en-AU" sz="2600" b="1" baseline="30000" dirty="0">
                <a:solidFill>
                  <a:srgbClr val="FFFFFF"/>
                </a:solidFill>
                <a:effectLst/>
                <a:latin typeface="Times New Roman" panose="02020603050405020304" pitchFamily="18" charset="0"/>
                <a:ea typeface="Times New Roman" panose="02020603050405020304" pitchFamily="18" charset="0"/>
              </a:rPr>
              <a:t>8 </a:t>
            </a:r>
            <a:r>
              <a:rPr lang="en-AU" sz="2600" dirty="0">
                <a:solidFill>
                  <a:srgbClr val="FFFFFF"/>
                </a:solidFill>
                <a:effectLst/>
                <a:latin typeface="Times New Roman" panose="02020603050405020304" pitchFamily="18" charset="0"/>
                <a:ea typeface="Times New Roman" panose="02020603050405020304" pitchFamily="18" charset="0"/>
              </a:rPr>
              <a:t>“When you are invited by someone to a wedding feast, do not sit down in a place of honour, lest someone more distinguished than you be invited by him, </a:t>
            </a:r>
            <a:r>
              <a:rPr lang="en-AU" sz="2600" b="1" baseline="30000" dirty="0">
                <a:solidFill>
                  <a:srgbClr val="FFFFFF"/>
                </a:solidFill>
                <a:effectLst/>
                <a:latin typeface="Times New Roman" panose="02020603050405020304" pitchFamily="18" charset="0"/>
                <a:ea typeface="Times New Roman" panose="02020603050405020304" pitchFamily="18" charset="0"/>
              </a:rPr>
              <a:t>9 </a:t>
            </a:r>
            <a:r>
              <a:rPr lang="en-AU" sz="2600" dirty="0">
                <a:solidFill>
                  <a:srgbClr val="FFFFFF"/>
                </a:solidFill>
                <a:effectLst/>
                <a:latin typeface="Times New Roman" panose="02020603050405020304" pitchFamily="18" charset="0"/>
                <a:ea typeface="Times New Roman" panose="02020603050405020304" pitchFamily="18" charset="0"/>
              </a:rPr>
              <a:t>and he who invited you both will come and say to you, ‘Give your place to this person,’ and then you will begin with shame to take the lowest place.  </a:t>
            </a:r>
            <a:r>
              <a:rPr lang="en-AU" sz="2600" b="1" baseline="30000" dirty="0">
                <a:solidFill>
                  <a:srgbClr val="FFFFFF"/>
                </a:solidFill>
                <a:effectLst/>
                <a:latin typeface="Times New Roman" panose="02020603050405020304" pitchFamily="18" charset="0"/>
                <a:ea typeface="Times New Roman" panose="02020603050405020304" pitchFamily="18" charset="0"/>
              </a:rPr>
              <a:t>10 </a:t>
            </a:r>
            <a:r>
              <a:rPr lang="en-AU" sz="2600" dirty="0">
                <a:solidFill>
                  <a:srgbClr val="FFFFFF"/>
                </a:solidFill>
                <a:effectLst/>
                <a:latin typeface="Times New Roman" panose="02020603050405020304" pitchFamily="18" charset="0"/>
                <a:ea typeface="Times New Roman" panose="02020603050405020304" pitchFamily="18" charset="0"/>
              </a:rPr>
              <a:t>But when you are invited, go and sit in the lowest place, so that when your host comes he may say to you, ‘Friend, move up higher.’ Then you will be honoured in the presence of all who sit at table with you.  </a:t>
            </a:r>
            <a:r>
              <a:rPr lang="en-AU" sz="2600" b="1" baseline="30000" dirty="0">
                <a:solidFill>
                  <a:srgbClr val="FFFFFF"/>
                </a:solidFill>
                <a:effectLst/>
                <a:latin typeface="Times New Roman" panose="02020603050405020304" pitchFamily="18" charset="0"/>
                <a:ea typeface="Times New Roman" panose="02020603050405020304" pitchFamily="18" charset="0"/>
              </a:rPr>
              <a:t>11 </a:t>
            </a:r>
            <a:r>
              <a:rPr lang="en-AU" sz="2600" dirty="0">
                <a:solidFill>
                  <a:srgbClr val="FFFFFF"/>
                </a:solidFill>
                <a:effectLst/>
                <a:latin typeface="Times New Roman" panose="02020603050405020304" pitchFamily="18" charset="0"/>
                <a:ea typeface="Times New Roman" panose="02020603050405020304" pitchFamily="18" charset="0"/>
              </a:rPr>
              <a:t>For everyone who exalts himself will be humbled, and he who humbles himself will be exalted.” </a:t>
            </a:r>
            <a:endParaRPr lang="en-AU" sz="2600" dirty="0">
              <a:effectLst/>
              <a:latin typeface="Calibri" panose="020F0502020204030204" pitchFamily="34" charset="0"/>
              <a:ea typeface="Times New Roman" panose="02020603050405020304" pitchFamily="18" charset="0"/>
            </a:endParaRPr>
          </a:p>
        </p:txBody>
      </p:sp>
    </p:spTree>
    <p:extLst>
      <p:ext uri="{BB962C8B-B14F-4D97-AF65-F5344CB8AC3E}">
        <p14:creationId xmlns:p14="http://schemas.microsoft.com/office/powerpoint/2010/main" val="36099342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4"/>
          <p:cNvSpPr txBox="1">
            <a:spLocks noChangeArrowheads="1"/>
          </p:cNvSpPr>
          <p:nvPr/>
        </p:nvSpPr>
        <p:spPr bwMode="auto">
          <a:xfrm>
            <a:off x="22444" y="0"/>
            <a:ext cx="9144000" cy="5721053"/>
          </a:xfrm>
          <a:prstGeom prst="rect">
            <a:avLst/>
          </a:prstGeom>
          <a:noFill/>
          <a:ln w="9525">
            <a:noFill/>
            <a:miter lim="800000"/>
            <a:headEnd/>
            <a:tailEnd/>
          </a:ln>
        </p:spPr>
        <p:txBody>
          <a:bodyPr wrap="square">
            <a:prstTxWarp prst="textNoShape">
              <a:avLst/>
            </a:prstTxWarp>
            <a:spAutoFit/>
          </a:bodyPr>
          <a:lstStyle/>
          <a:p>
            <a:pPr indent="152400">
              <a:lnSpc>
                <a:spcPct val="110000"/>
              </a:lnSpc>
              <a:spcAft>
                <a:spcPts val="1000"/>
              </a:spcAft>
            </a:pPr>
            <a:r>
              <a:rPr lang="en-AU" sz="2500" b="1" baseline="30000" dirty="0">
                <a:solidFill>
                  <a:srgbClr val="FFFFFF"/>
                </a:solidFill>
                <a:effectLst/>
                <a:latin typeface="Times New Roman" panose="02020603050405020304" pitchFamily="18" charset="0"/>
                <a:ea typeface="Times New Roman" panose="02020603050405020304" pitchFamily="18" charset="0"/>
              </a:rPr>
              <a:t>12 </a:t>
            </a:r>
            <a:r>
              <a:rPr lang="en-AU" sz="2500" dirty="0">
                <a:solidFill>
                  <a:srgbClr val="FFFFFF"/>
                </a:solidFill>
                <a:effectLst/>
                <a:latin typeface="Times New Roman" panose="02020603050405020304" pitchFamily="18" charset="0"/>
                <a:ea typeface="Times New Roman" panose="02020603050405020304" pitchFamily="18" charset="0"/>
              </a:rPr>
              <a:t>He said also to the man who had invited him, “When you give a dinner or a banquet, do not invite your friends or your brothers or your relatives or rich neighbours, lest they also invite you in return and you be repaid.  </a:t>
            </a:r>
            <a:r>
              <a:rPr lang="en-AU" sz="2500" b="1" baseline="30000" dirty="0">
                <a:solidFill>
                  <a:srgbClr val="FFFFFF"/>
                </a:solidFill>
                <a:effectLst/>
                <a:latin typeface="Times New Roman" panose="02020603050405020304" pitchFamily="18" charset="0"/>
                <a:ea typeface="Times New Roman" panose="02020603050405020304" pitchFamily="18" charset="0"/>
              </a:rPr>
              <a:t>13 </a:t>
            </a:r>
            <a:r>
              <a:rPr lang="en-AU" sz="2500" dirty="0">
                <a:solidFill>
                  <a:srgbClr val="FFFFFF"/>
                </a:solidFill>
                <a:effectLst/>
                <a:latin typeface="Times New Roman" panose="02020603050405020304" pitchFamily="18" charset="0"/>
                <a:ea typeface="Times New Roman" panose="02020603050405020304" pitchFamily="18" charset="0"/>
              </a:rPr>
              <a:t>But when you give a feast, invite the poor, the crippled, the lame, the blind, </a:t>
            </a:r>
            <a:r>
              <a:rPr lang="en-AU" sz="2500" b="1" baseline="30000" dirty="0">
                <a:solidFill>
                  <a:srgbClr val="FFFFFF"/>
                </a:solidFill>
                <a:effectLst/>
                <a:latin typeface="Times New Roman" panose="02020603050405020304" pitchFamily="18" charset="0"/>
                <a:ea typeface="Times New Roman" panose="02020603050405020304" pitchFamily="18" charset="0"/>
              </a:rPr>
              <a:t>14 </a:t>
            </a:r>
            <a:r>
              <a:rPr lang="en-AU" sz="2500" dirty="0">
                <a:solidFill>
                  <a:srgbClr val="FFFFFF"/>
                </a:solidFill>
                <a:effectLst/>
                <a:latin typeface="Times New Roman" panose="02020603050405020304" pitchFamily="18" charset="0"/>
                <a:ea typeface="Times New Roman" panose="02020603050405020304" pitchFamily="18" charset="0"/>
              </a:rPr>
              <a:t>and you will be blessed, because they cannot repay you.  For you will be repaid at the resurrection of the just.”</a:t>
            </a:r>
            <a:r>
              <a:rPr lang="en-AU" sz="2600" dirty="0">
                <a:solidFill>
                  <a:srgbClr val="FFFFFF"/>
                </a:solidFill>
                <a:effectLst/>
                <a:latin typeface="Times New Roman" panose="02020603050405020304" pitchFamily="18" charset="0"/>
                <a:ea typeface="Times New Roman" panose="02020603050405020304" pitchFamily="18" charset="0"/>
              </a:rPr>
              <a:t> </a:t>
            </a:r>
            <a:r>
              <a:rPr lang="en-AU" sz="500" dirty="0">
                <a:solidFill>
                  <a:srgbClr val="FFFFFF"/>
                </a:solidFill>
                <a:effectLst/>
                <a:latin typeface="Times New Roman" panose="02020603050405020304" pitchFamily="18" charset="0"/>
                <a:ea typeface="Times New Roman" panose="02020603050405020304" pitchFamily="18" charset="0"/>
              </a:rPr>
              <a:t> </a:t>
            </a:r>
            <a:endParaRPr lang="en-AU" sz="500" dirty="0">
              <a:effectLst/>
              <a:latin typeface="Calibri" panose="020F0502020204030204" pitchFamily="34" charset="0"/>
              <a:ea typeface="Times New Roman" panose="02020603050405020304" pitchFamily="18" charset="0"/>
            </a:endParaRPr>
          </a:p>
          <a:p>
            <a:pPr indent="152400">
              <a:lnSpc>
                <a:spcPct val="110000"/>
              </a:lnSpc>
              <a:spcAft>
                <a:spcPts val="1000"/>
              </a:spcAft>
            </a:pPr>
            <a:r>
              <a:rPr lang="en-AU" sz="500" dirty="0">
                <a:solidFill>
                  <a:srgbClr val="FFFFFF"/>
                </a:solidFill>
                <a:effectLst/>
                <a:latin typeface="Times New Roman" panose="02020603050405020304" pitchFamily="18" charset="0"/>
                <a:ea typeface="Times New Roman" panose="02020603050405020304" pitchFamily="18" charset="0"/>
              </a:rPr>
              <a:t> </a:t>
            </a:r>
            <a:endParaRPr lang="en-AU" sz="500" dirty="0">
              <a:effectLst/>
              <a:latin typeface="Calibri" panose="020F0502020204030204" pitchFamily="34" charset="0"/>
              <a:ea typeface="Times New Roman" panose="02020603050405020304" pitchFamily="18" charset="0"/>
            </a:endParaRPr>
          </a:p>
          <a:p>
            <a:r>
              <a:rPr lang="en-AU" sz="2500" b="1" baseline="30000" dirty="0">
                <a:solidFill>
                  <a:srgbClr val="FFFFFF"/>
                </a:solidFill>
                <a:effectLst/>
                <a:latin typeface="Times New Roman" panose="02020603050405020304" pitchFamily="18" charset="0"/>
                <a:ea typeface="Times New Roman" panose="02020603050405020304" pitchFamily="18" charset="0"/>
              </a:rPr>
              <a:t>15 </a:t>
            </a:r>
            <a:r>
              <a:rPr lang="en-AU" sz="2500" dirty="0">
                <a:solidFill>
                  <a:srgbClr val="FFFFFF"/>
                </a:solidFill>
                <a:effectLst/>
                <a:latin typeface="Times New Roman" panose="02020603050405020304" pitchFamily="18" charset="0"/>
                <a:ea typeface="Times New Roman" panose="02020603050405020304" pitchFamily="18" charset="0"/>
              </a:rPr>
              <a:t>When one of those who reclined at table with him heard these things, he said to him, “Blessed is everyone who will eat bread in the kingdom of God!”  </a:t>
            </a:r>
            <a:r>
              <a:rPr lang="en-AU" sz="2500" b="1" baseline="30000" dirty="0">
                <a:solidFill>
                  <a:srgbClr val="FFFFFF"/>
                </a:solidFill>
                <a:effectLst/>
                <a:latin typeface="Times New Roman" panose="02020603050405020304" pitchFamily="18" charset="0"/>
                <a:ea typeface="Times New Roman" panose="02020603050405020304" pitchFamily="18" charset="0"/>
              </a:rPr>
              <a:t>16 </a:t>
            </a:r>
            <a:r>
              <a:rPr lang="en-AU" sz="2500" dirty="0">
                <a:solidFill>
                  <a:srgbClr val="FFFFFF"/>
                </a:solidFill>
                <a:effectLst/>
                <a:latin typeface="Times New Roman" panose="02020603050405020304" pitchFamily="18" charset="0"/>
                <a:ea typeface="Times New Roman" panose="02020603050405020304" pitchFamily="18" charset="0"/>
              </a:rPr>
              <a:t>But he said to him, “A man once gave a great banquet and invited many.  </a:t>
            </a:r>
            <a:r>
              <a:rPr lang="en-AU" sz="2500" b="1" baseline="30000" dirty="0">
                <a:solidFill>
                  <a:srgbClr val="FFFFFF"/>
                </a:solidFill>
                <a:effectLst/>
                <a:latin typeface="Times New Roman" panose="02020603050405020304" pitchFamily="18" charset="0"/>
                <a:ea typeface="Times New Roman" panose="02020603050405020304" pitchFamily="18" charset="0"/>
              </a:rPr>
              <a:t>17 </a:t>
            </a:r>
            <a:r>
              <a:rPr lang="en-AU" sz="2500" dirty="0">
                <a:solidFill>
                  <a:srgbClr val="FFFFFF"/>
                </a:solidFill>
                <a:effectLst/>
                <a:latin typeface="Times New Roman" panose="02020603050405020304" pitchFamily="18" charset="0"/>
                <a:ea typeface="Times New Roman" panose="02020603050405020304" pitchFamily="18" charset="0"/>
              </a:rPr>
              <a:t>And at the time for the banquet he sent his servant to say to those who had been invited, ‘Come, for everything is now ready.’ </a:t>
            </a:r>
            <a:endParaRPr lang="en-AU" sz="2500" dirty="0">
              <a:solidFill>
                <a:schemeClr val="bg1"/>
              </a:solidFill>
              <a:latin typeface="Times New Roman" panose="02020603050405020304" pitchFamily="18"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41097415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4"/>
          <p:cNvSpPr txBox="1">
            <a:spLocks noChangeArrowheads="1"/>
          </p:cNvSpPr>
          <p:nvPr/>
        </p:nvSpPr>
        <p:spPr bwMode="auto">
          <a:xfrm>
            <a:off x="22444" y="0"/>
            <a:ext cx="9144000" cy="5570179"/>
          </a:xfrm>
          <a:prstGeom prst="rect">
            <a:avLst/>
          </a:prstGeom>
          <a:noFill/>
          <a:ln w="9525">
            <a:noFill/>
            <a:miter lim="800000"/>
            <a:headEnd/>
            <a:tailEnd/>
          </a:ln>
        </p:spPr>
        <p:txBody>
          <a:bodyPr wrap="square">
            <a:prstTxWarp prst="textNoShape">
              <a:avLst/>
            </a:prstTxWarp>
            <a:spAutoFit/>
          </a:bodyPr>
          <a:lstStyle/>
          <a:p>
            <a:pPr>
              <a:lnSpc>
                <a:spcPct val="110000"/>
              </a:lnSpc>
              <a:spcAft>
                <a:spcPts val="1000"/>
              </a:spcAft>
            </a:pPr>
            <a:r>
              <a:rPr lang="en-AU" sz="2500" b="1" baseline="30000" dirty="0">
                <a:solidFill>
                  <a:srgbClr val="FFFFFF"/>
                </a:solidFill>
                <a:effectLst/>
                <a:latin typeface="Times New Roman" panose="02020603050405020304" pitchFamily="18" charset="0"/>
                <a:ea typeface="Times New Roman" panose="02020603050405020304" pitchFamily="18" charset="0"/>
              </a:rPr>
              <a:t>18 </a:t>
            </a:r>
            <a:r>
              <a:rPr lang="en-AU" sz="2500" dirty="0">
                <a:solidFill>
                  <a:srgbClr val="FFFFFF"/>
                </a:solidFill>
                <a:effectLst/>
                <a:latin typeface="Times New Roman" panose="02020603050405020304" pitchFamily="18" charset="0"/>
                <a:ea typeface="Times New Roman" panose="02020603050405020304" pitchFamily="18" charset="0"/>
              </a:rPr>
              <a:t>But they all alike began to make excuses.  The first said to him, ‘I have bought a field, and I must go out and see it.  Please have me excused.’ </a:t>
            </a:r>
            <a:r>
              <a:rPr lang="en-AU" sz="2500" b="1" baseline="30000" dirty="0">
                <a:solidFill>
                  <a:srgbClr val="FFFFFF"/>
                </a:solidFill>
                <a:effectLst/>
                <a:latin typeface="Times New Roman" panose="02020603050405020304" pitchFamily="18" charset="0"/>
                <a:ea typeface="Times New Roman" panose="02020603050405020304" pitchFamily="18" charset="0"/>
              </a:rPr>
              <a:t>19 </a:t>
            </a:r>
            <a:r>
              <a:rPr lang="en-AU" sz="2500" dirty="0">
                <a:solidFill>
                  <a:srgbClr val="FFFFFF"/>
                </a:solidFill>
                <a:effectLst/>
                <a:latin typeface="Times New Roman" panose="02020603050405020304" pitchFamily="18" charset="0"/>
                <a:ea typeface="Times New Roman" panose="02020603050405020304" pitchFamily="18" charset="0"/>
              </a:rPr>
              <a:t>And another said, ‘I have bought five yoke of oxen, and I go to examine them.  Please have me excused.’ </a:t>
            </a:r>
            <a:r>
              <a:rPr lang="en-AU" sz="2500" b="1" baseline="30000" dirty="0">
                <a:solidFill>
                  <a:srgbClr val="FFFFFF"/>
                </a:solidFill>
                <a:effectLst/>
                <a:latin typeface="Times New Roman" panose="02020603050405020304" pitchFamily="18" charset="0"/>
                <a:ea typeface="Times New Roman" panose="02020603050405020304" pitchFamily="18" charset="0"/>
              </a:rPr>
              <a:t>20 </a:t>
            </a:r>
            <a:r>
              <a:rPr lang="en-AU" sz="2500" dirty="0">
                <a:solidFill>
                  <a:srgbClr val="FFFFFF"/>
                </a:solidFill>
                <a:effectLst/>
                <a:latin typeface="Times New Roman" panose="02020603050405020304" pitchFamily="18" charset="0"/>
                <a:ea typeface="Times New Roman" panose="02020603050405020304" pitchFamily="18" charset="0"/>
              </a:rPr>
              <a:t>And another said, ‘I have married a wife, and therefore I cannot come.’ </a:t>
            </a:r>
            <a:r>
              <a:rPr lang="en-AU" sz="2500" b="1" baseline="30000" dirty="0">
                <a:solidFill>
                  <a:srgbClr val="FFFFFF"/>
                </a:solidFill>
                <a:effectLst/>
                <a:latin typeface="Times New Roman" panose="02020603050405020304" pitchFamily="18" charset="0"/>
                <a:ea typeface="Times New Roman" panose="02020603050405020304" pitchFamily="18" charset="0"/>
              </a:rPr>
              <a:t>21 </a:t>
            </a:r>
            <a:r>
              <a:rPr lang="en-AU" sz="2500" dirty="0">
                <a:solidFill>
                  <a:srgbClr val="FFFFFF"/>
                </a:solidFill>
                <a:effectLst/>
                <a:latin typeface="Times New Roman" panose="02020603050405020304" pitchFamily="18" charset="0"/>
                <a:ea typeface="Times New Roman" panose="02020603050405020304" pitchFamily="18" charset="0"/>
              </a:rPr>
              <a:t>So the servant came and reported these things to his master.  Then the master of the house became angry and said to his servant, ‘Go out quickly to the streets and lanes of the city, and bring in the poor and crippled and blind and lame.’ </a:t>
            </a:r>
            <a:r>
              <a:rPr lang="en-AU" sz="2500" b="1" baseline="30000" dirty="0">
                <a:solidFill>
                  <a:srgbClr val="FFFFFF"/>
                </a:solidFill>
                <a:effectLst/>
                <a:latin typeface="Times New Roman" panose="02020603050405020304" pitchFamily="18" charset="0"/>
                <a:ea typeface="Times New Roman" panose="02020603050405020304" pitchFamily="18" charset="0"/>
              </a:rPr>
              <a:t>22 </a:t>
            </a:r>
            <a:r>
              <a:rPr lang="en-AU" sz="2500" dirty="0">
                <a:solidFill>
                  <a:srgbClr val="FFFFFF"/>
                </a:solidFill>
                <a:effectLst/>
                <a:latin typeface="Times New Roman" panose="02020603050405020304" pitchFamily="18" charset="0"/>
                <a:ea typeface="Times New Roman" panose="02020603050405020304" pitchFamily="18" charset="0"/>
              </a:rPr>
              <a:t>And the servant said, ‘Sir, what you commanded has been done, and still there is room.’ </a:t>
            </a:r>
            <a:r>
              <a:rPr lang="en-AU" sz="2500" b="1" baseline="30000" dirty="0">
                <a:solidFill>
                  <a:srgbClr val="FFFFFF"/>
                </a:solidFill>
                <a:effectLst/>
                <a:latin typeface="Times New Roman" panose="02020603050405020304" pitchFamily="18" charset="0"/>
                <a:ea typeface="Times New Roman" panose="02020603050405020304" pitchFamily="18" charset="0"/>
              </a:rPr>
              <a:t>23 </a:t>
            </a:r>
            <a:r>
              <a:rPr lang="en-AU" sz="2500" dirty="0">
                <a:solidFill>
                  <a:srgbClr val="FFFFFF"/>
                </a:solidFill>
                <a:effectLst/>
                <a:latin typeface="Times New Roman" panose="02020603050405020304" pitchFamily="18" charset="0"/>
                <a:ea typeface="Times New Roman" panose="02020603050405020304" pitchFamily="18" charset="0"/>
              </a:rPr>
              <a:t>And the master said to the servant, ‘Go out to the highways and hedges and compel people to come in, that my house may be filled.  </a:t>
            </a:r>
            <a:r>
              <a:rPr lang="en-AU" sz="2500" b="1" baseline="30000" dirty="0">
                <a:solidFill>
                  <a:srgbClr val="FFFFFF"/>
                </a:solidFill>
                <a:effectLst/>
                <a:latin typeface="Times New Roman" panose="02020603050405020304" pitchFamily="18" charset="0"/>
                <a:ea typeface="Times New Roman" panose="02020603050405020304" pitchFamily="18" charset="0"/>
              </a:rPr>
              <a:t>24 </a:t>
            </a:r>
            <a:r>
              <a:rPr lang="en-AU" sz="2500" dirty="0">
                <a:solidFill>
                  <a:srgbClr val="FFFFFF"/>
                </a:solidFill>
                <a:effectLst/>
                <a:latin typeface="Times New Roman" panose="02020603050405020304" pitchFamily="18" charset="0"/>
                <a:ea typeface="Times New Roman" panose="02020603050405020304" pitchFamily="18" charset="0"/>
              </a:rPr>
              <a:t>For I tell you, none of those men who were invited shall taste my banquet.’ ”</a:t>
            </a:r>
            <a:r>
              <a:rPr lang="en-AU" sz="2500" dirty="0">
                <a:effectLst/>
              </a:rPr>
              <a:t> </a:t>
            </a:r>
            <a:endParaRPr lang="en-AU" sz="2500" dirty="0">
              <a:effectLst/>
              <a:latin typeface="Calibri" panose="020F0502020204030204" pitchFamily="34" charset="0"/>
              <a:ea typeface="Times New Roman" panose="02020603050405020304" pitchFamily="18" charset="0"/>
            </a:endParaRPr>
          </a:p>
        </p:txBody>
      </p:sp>
    </p:spTree>
    <p:extLst>
      <p:ext uri="{BB962C8B-B14F-4D97-AF65-F5344CB8AC3E}">
        <p14:creationId xmlns:p14="http://schemas.microsoft.com/office/powerpoint/2010/main" val="17997039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e Meaning of the Parable of the Great Banquet and it's Lessons">
            <a:extLst>
              <a:ext uri="{FF2B5EF4-FFF2-40B4-BE49-F238E27FC236}">
                <a16:creationId xmlns:a16="http://schemas.microsoft.com/office/drawing/2014/main" id="{862797E7-DFA3-DF04-494C-A14464A7390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8820" y="548593"/>
            <a:ext cx="9064020" cy="461781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74CED9DB-8F8E-F724-C08D-7154BD5AD5BB}"/>
              </a:ext>
            </a:extLst>
          </p:cNvPr>
          <p:cNvSpPr txBox="1"/>
          <p:nvPr/>
        </p:nvSpPr>
        <p:spPr>
          <a:xfrm>
            <a:off x="0" y="0"/>
            <a:ext cx="9144000" cy="446276"/>
          </a:xfrm>
          <a:prstGeom prst="rect">
            <a:avLst/>
          </a:prstGeom>
          <a:noFill/>
          <a:ln>
            <a:noFill/>
          </a:ln>
        </p:spPr>
        <p:txBody>
          <a:bodyPr wrap="square" rtlCol="0">
            <a:spAutoFit/>
          </a:bodyPr>
          <a:lstStyle/>
          <a:p>
            <a:pPr algn="ctr"/>
            <a:r>
              <a:rPr lang="en-AU" sz="2300" dirty="0">
                <a:solidFill>
                  <a:srgbClr val="FFFF00"/>
                </a:solidFill>
                <a:latin typeface="Times New Roman" panose="02020603050405020304" pitchFamily="18" charset="0"/>
                <a:cs typeface="Times New Roman" panose="02020603050405020304" pitchFamily="18" charset="0"/>
              </a:rPr>
              <a:t>You are invited to the Mega-Banquet.  RSVP to the Heavenly Father, today.</a:t>
            </a:r>
          </a:p>
        </p:txBody>
      </p:sp>
    </p:spTree>
    <p:extLst>
      <p:ext uri="{BB962C8B-B14F-4D97-AF65-F5344CB8AC3E}">
        <p14:creationId xmlns:p14="http://schemas.microsoft.com/office/powerpoint/2010/main" val="42678453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BA54E7D3-A5E4-D04E-869A-A79186EBE558}"/>
              </a:ext>
            </a:extLst>
          </p:cNvPr>
          <p:cNvSpPr/>
          <p:nvPr/>
        </p:nvSpPr>
        <p:spPr>
          <a:xfrm>
            <a:off x="1475656" y="1534061"/>
            <a:ext cx="5486929" cy="1323439"/>
          </a:xfrm>
          <a:prstGeom prst="rect">
            <a:avLst/>
          </a:prstGeom>
          <a:solidFill>
            <a:schemeClr val="bg1"/>
          </a:solidFill>
        </p:spPr>
        <p:txBody>
          <a:bodyPr wrap="square">
            <a:spAutoFit/>
          </a:bodyPr>
          <a:lstStyle/>
          <a:p>
            <a:r>
              <a:rPr lang="en-AU" sz="1600" dirty="0">
                <a:latin typeface="Comic Sans MS" panose="030F0902030302020204" pitchFamily="66" charset="0"/>
                <a:ea typeface="Times New Roman" panose="02020603050405020304" pitchFamily="18" charset="0"/>
              </a:rPr>
              <a:t>Proverbs 25: (ESV) </a:t>
            </a:r>
            <a:endParaRPr lang="en-AU" sz="1600" dirty="0">
              <a:latin typeface="Times New Roman" panose="02020603050405020304" pitchFamily="18" charset="0"/>
              <a:ea typeface="Times New Roman" panose="02020603050405020304" pitchFamily="18" charset="0"/>
            </a:endParaRPr>
          </a:p>
          <a:p>
            <a:pPr marL="736600" indent="-609600">
              <a:tabLst>
                <a:tab pos="127000" algn="r"/>
                <a:tab pos="254000" algn="l"/>
              </a:tabLst>
            </a:pPr>
            <a:r>
              <a:rPr lang="en-AU" sz="1600" b="1" baseline="30000" dirty="0">
                <a:latin typeface="Comic Sans MS" panose="030F0902030302020204" pitchFamily="66" charset="0"/>
                <a:ea typeface="Times New Roman" panose="02020603050405020304" pitchFamily="18" charset="0"/>
              </a:rPr>
              <a:t>6 </a:t>
            </a:r>
            <a:r>
              <a:rPr lang="en-AU" sz="1600" dirty="0">
                <a:latin typeface="Comic Sans MS" panose="030F0902030302020204" pitchFamily="66" charset="0"/>
                <a:ea typeface="Times New Roman" panose="02020603050405020304" pitchFamily="18" charset="0"/>
              </a:rPr>
              <a:t>Do not put yourself forward in the king’s presence </a:t>
            </a:r>
            <a:endParaRPr lang="en-AU" sz="1600" dirty="0">
              <a:latin typeface="Times New Roman" panose="02020603050405020304" pitchFamily="18" charset="0"/>
              <a:ea typeface="Times New Roman" panose="02020603050405020304" pitchFamily="18" charset="0"/>
            </a:endParaRPr>
          </a:p>
          <a:p>
            <a:pPr marL="127000"/>
            <a:r>
              <a:rPr lang="en-AU" sz="1600" dirty="0">
                <a:latin typeface="Comic Sans MS" panose="030F0902030302020204" pitchFamily="66" charset="0"/>
                <a:ea typeface="Times New Roman" panose="02020603050405020304" pitchFamily="18" charset="0"/>
              </a:rPr>
              <a:t>or stand in the place of the great, </a:t>
            </a:r>
            <a:endParaRPr lang="en-AU" sz="1600" dirty="0">
              <a:latin typeface="Times New Roman" panose="02020603050405020304" pitchFamily="18" charset="0"/>
              <a:ea typeface="Times New Roman" panose="02020603050405020304" pitchFamily="18" charset="0"/>
            </a:endParaRPr>
          </a:p>
          <a:p>
            <a:pPr marL="736600" indent="-609600">
              <a:tabLst>
                <a:tab pos="127000" algn="r"/>
                <a:tab pos="254000" algn="l"/>
              </a:tabLst>
            </a:pPr>
            <a:r>
              <a:rPr lang="en-AU" sz="1600" b="1" baseline="30000" dirty="0">
                <a:latin typeface="Comic Sans MS" panose="030F0902030302020204" pitchFamily="66" charset="0"/>
                <a:ea typeface="Times New Roman" panose="02020603050405020304" pitchFamily="18" charset="0"/>
              </a:rPr>
              <a:t>7 </a:t>
            </a:r>
            <a:r>
              <a:rPr lang="en-AU" sz="1600" dirty="0">
                <a:latin typeface="Comic Sans MS" panose="030F0902030302020204" pitchFamily="66" charset="0"/>
                <a:ea typeface="Times New Roman" panose="02020603050405020304" pitchFamily="18" charset="0"/>
              </a:rPr>
              <a:t>for it is better to be told, “Come up here,” </a:t>
            </a:r>
            <a:endParaRPr lang="en-AU" sz="1600" dirty="0">
              <a:latin typeface="Times New Roman" panose="02020603050405020304" pitchFamily="18" charset="0"/>
              <a:ea typeface="Times New Roman" panose="02020603050405020304" pitchFamily="18" charset="0"/>
            </a:endParaRPr>
          </a:p>
          <a:p>
            <a:pPr marL="127000"/>
            <a:r>
              <a:rPr lang="en-AU" sz="1600" dirty="0">
                <a:latin typeface="Comic Sans MS" panose="030F0902030302020204" pitchFamily="66" charset="0"/>
                <a:ea typeface="Times New Roman" panose="02020603050405020304" pitchFamily="18" charset="0"/>
              </a:rPr>
              <a:t>than to be put lower in the presence of a noble.…</a:t>
            </a:r>
            <a:endParaRPr lang="en-AU" sz="1600" dirty="0">
              <a:latin typeface="Times New Roman" panose="02020603050405020304" pitchFamily="18" charset="0"/>
              <a:ea typeface="Times New Roman" panose="02020603050405020304" pitchFamily="18" charset="0"/>
            </a:endParaRPr>
          </a:p>
        </p:txBody>
      </p:sp>
      <p:sp>
        <p:nvSpPr>
          <p:cNvPr id="3" name="TextBox 2">
            <a:extLst>
              <a:ext uri="{FF2B5EF4-FFF2-40B4-BE49-F238E27FC236}">
                <a16:creationId xmlns:a16="http://schemas.microsoft.com/office/drawing/2014/main" id="{7778E403-B0D8-BDD7-1593-461E39123189}"/>
              </a:ext>
            </a:extLst>
          </p:cNvPr>
          <p:cNvSpPr txBox="1"/>
          <p:nvPr/>
        </p:nvSpPr>
        <p:spPr>
          <a:xfrm>
            <a:off x="2123728" y="17758"/>
            <a:ext cx="7127776" cy="646331"/>
          </a:xfrm>
          <a:prstGeom prst="rect">
            <a:avLst/>
          </a:prstGeom>
          <a:noFill/>
          <a:ln>
            <a:noFill/>
          </a:ln>
        </p:spPr>
        <p:txBody>
          <a:bodyPr wrap="square" rtlCol="0">
            <a:spAutoFit/>
          </a:bodyPr>
          <a:lstStyle/>
          <a:p>
            <a:pPr marL="182563" indent="-182563">
              <a:buFont typeface="Arial" panose="020B0604020202020204" pitchFamily="34" charset="0"/>
              <a:buChar char="•"/>
            </a:pPr>
            <a:r>
              <a:rPr lang="en-AU" dirty="0">
                <a:solidFill>
                  <a:schemeClr val="bg1"/>
                </a:solidFill>
                <a:latin typeface="Times New Roman" panose="02020603050405020304" pitchFamily="18" charset="0"/>
                <a:cs typeface="Times New Roman" panose="02020603050405020304" pitchFamily="18" charset="0"/>
              </a:rPr>
              <a:t>The Sabbath is God’s gift – a time for rest, prayer and worship;</a:t>
            </a:r>
          </a:p>
          <a:p>
            <a:pPr marL="182563" indent="-182563">
              <a:buFont typeface="Arial" panose="020B0604020202020204" pitchFamily="34" charset="0"/>
              <a:buChar char="•"/>
            </a:pPr>
            <a:r>
              <a:rPr lang="en-AU" dirty="0">
                <a:solidFill>
                  <a:schemeClr val="bg1"/>
                </a:solidFill>
                <a:latin typeface="Times New Roman" panose="02020603050405020304" pitchFamily="18" charset="0"/>
                <a:cs typeface="Times New Roman" panose="02020603050405020304" pitchFamily="18" charset="0"/>
              </a:rPr>
              <a:t>Deeds of mercy are acceptable on the Sabbath.</a:t>
            </a:r>
          </a:p>
        </p:txBody>
      </p:sp>
      <p:sp>
        <p:nvSpPr>
          <p:cNvPr id="2" name="TextBox 1">
            <a:extLst>
              <a:ext uri="{FF2B5EF4-FFF2-40B4-BE49-F238E27FC236}">
                <a16:creationId xmlns:a16="http://schemas.microsoft.com/office/drawing/2014/main" id="{A97E7164-A44F-F795-9234-E24460F90DEB}"/>
              </a:ext>
            </a:extLst>
          </p:cNvPr>
          <p:cNvSpPr txBox="1"/>
          <p:nvPr/>
        </p:nvSpPr>
        <p:spPr>
          <a:xfrm>
            <a:off x="9101" y="17758"/>
            <a:ext cx="2402659" cy="369332"/>
          </a:xfrm>
          <a:prstGeom prst="rect">
            <a:avLst/>
          </a:prstGeom>
          <a:noFill/>
          <a:ln>
            <a:noFill/>
          </a:ln>
        </p:spPr>
        <p:txBody>
          <a:bodyPr wrap="square" rtlCol="0">
            <a:spAutoFit/>
          </a:bodyPr>
          <a:lstStyle/>
          <a:p>
            <a:r>
              <a:rPr lang="en-AU" dirty="0">
                <a:solidFill>
                  <a:srgbClr val="FFFF00"/>
                </a:solidFill>
                <a:latin typeface="Times New Roman" panose="02020603050405020304" pitchFamily="18" charset="0"/>
                <a:cs typeface="Times New Roman" panose="02020603050405020304" pitchFamily="18" charset="0"/>
              </a:rPr>
              <a:t>1.  A Question of Law</a:t>
            </a:r>
            <a:endParaRPr lang="en-AU" dirty="0">
              <a:solidFill>
                <a:schemeClr val="bg1"/>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4272DF61-E9FD-42D9-6D4E-788B308C7B41}"/>
              </a:ext>
            </a:extLst>
          </p:cNvPr>
          <p:cNvSpPr txBox="1"/>
          <p:nvPr/>
        </p:nvSpPr>
        <p:spPr>
          <a:xfrm>
            <a:off x="26691" y="608219"/>
            <a:ext cx="2040950" cy="369332"/>
          </a:xfrm>
          <a:prstGeom prst="rect">
            <a:avLst/>
          </a:prstGeom>
          <a:noFill/>
          <a:ln>
            <a:noFill/>
          </a:ln>
        </p:spPr>
        <p:txBody>
          <a:bodyPr wrap="square" rtlCol="0">
            <a:spAutoFit/>
          </a:bodyPr>
          <a:lstStyle/>
          <a:p>
            <a:r>
              <a:rPr lang="en-AU" dirty="0">
                <a:solidFill>
                  <a:srgbClr val="FFFF00"/>
                </a:solidFill>
                <a:latin typeface="Times New Roman" panose="02020603050405020304" pitchFamily="18" charset="0"/>
                <a:cs typeface="Times New Roman" panose="02020603050405020304" pitchFamily="18" charset="0"/>
              </a:rPr>
              <a:t>2.  A Social Lesson</a:t>
            </a:r>
            <a:endParaRPr lang="en-AU" dirty="0">
              <a:solidFill>
                <a:schemeClr val="bg1"/>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E23E3073-F95D-2344-07AE-9257BC9A0481}"/>
              </a:ext>
            </a:extLst>
          </p:cNvPr>
          <p:cNvSpPr txBox="1"/>
          <p:nvPr/>
        </p:nvSpPr>
        <p:spPr>
          <a:xfrm>
            <a:off x="1938290" y="682776"/>
            <a:ext cx="7127776" cy="369332"/>
          </a:xfrm>
          <a:prstGeom prst="rect">
            <a:avLst/>
          </a:prstGeom>
          <a:noFill/>
          <a:ln>
            <a:noFill/>
          </a:ln>
        </p:spPr>
        <p:txBody>
          <a:bodyPr wrap="square" rtlCol="0">
            <a:spAutoFit/>
          </a:bodyPr>
          <a:lstStyle/>
          <a:p>
            <a:pPr marL="182563" indent="-182563">
              <a:buFont typeface="Arial" panose="020B0604020202020204" pitchFamily="34" charset="0"/>
              <a:buChar char="•"/>
            </a:pPr>
            <a:r>
              <a:rPr lang="en-AU" dirty="0">
                <a:solidFill>
                  <a:schemeClr val="bg1"/>
                </a:solidFill>
                <a:latin typeface="Times New Roman" panose="02020603050405020304" pitchFamily="18" charset="0"/>
                <a:cs typeface="Times New Roman" panose="02020603050405020304" pitchFamily="18" charset="0"/>
              </a:rPr>
              <a:t>Don’t claim a place of honour (to rub shoulders with the dignitaries)</a:t>
            </a:r>
          </a:p>
        </p:txBody>
      </p:sp>
    </p:spTree>
    <p:extLst>
      <p:ext uri="{BB962C8B-B14F-4D97-AF65-F5344CB8AC3E}">
        <p14:creationId xmlns:p14="http://schemas.microsoft.com/office/powerpoint/2010/main" val="1971792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3" grpId="0" build="p"/>
      <p:bldP spid="4" grpId="0"/>
      <p:bldP spid="6"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778E403-B0D8-BDD7-1593-461E39123189}"/>
              </a:ext>
            </a:extLst>
          </p:cNvPr>
          <p:cNvSpPr txBox="1"/>
          <p:nvPr/>
        </p:nvSpPr>
        <p:spPr>
          <a:xfrm>
            <a:off x="2123728" y="17758"/>
            <a:ext cx="7127776" cy="646331"/>
          </a:xfrm>
          <a:prstGeom prst="rect">
            <a:avLst/>
          </a:prstGeom>
          <a:noFill/>
          <a:ln>
            <a:noFill/>
          </a:ln>
        </p:spPr>
        <p:txBody>
          <a:bodyPr wrap="square" rtlCol="0">
            <a:spAutoFit/>
          </a:bodyPr>
          <a:lstStyle/>
          <a:p>
            <a:pPr marL="182563" indent="-182563">
              <a:buFont typeface="Arial" panose="020B0604020202020204" pitchFamily="34" charset="0"/>
              <a:buChar char="•"/>
            </a:pPr>
            <a:r>
              <a:rPr lang="en-AU" dirty="0">
                <a:solidFill>
                  <a:schemeClr val="bg1"/>
                </a:solidFill>
                <a:latin typeface="Times New Roman" panose="02020603050405020304" pitchFamily="18" charset="0"/>
                <a:cs typeface="Times New Roman" panose="02020603050405020304" pitchFamily="18" charset="0"/>
              </a:rPr>
              <a:t>The Sabbath is God’s gift – a time for rest, prayer and worship;</a:t>
            </a:r>
          </a:p>
          <a:p>
            <a:pPr marL="182563" indent="-182563">
              <a:buFont typeface="Arial" panose="020B0604020202020204" pitchFamily="34" charset="0"/>
              <a:buChar char="•"/>
            </a:pPr>
            <a:r>
              <a:rPr lang="en-AU" dirty="0">
                <a:solidFill>
                  <a:schemeClr val="bg1"/>
                </a:solidFill>
                <a:latin typeface="Times New Roman" panose="02020603050405020304" pitchFamily="18" charset="0"/>
                <a:cs typeface="Times New Roman" panose="02020603050405020304" pitchFamily="18" charset="0"/>
              </a:rPr>
              <a:t>Deeds of mercy are acceptable on the Sabbath.</a:t>
            </a:r>
          </a:p>
        </p:txBody>
      </p:sp>
      <p:sp>
        <p:nvSpPr>
          <p:cNvPr id="2" name="TextBox 1">
            <a:extLst>
              <a:ext uri="{FF2B5EF4-FFF2-40B4-BE49-F238E27FC236}">
                <a16:creationId xmlns:a16="http://schemas.microsoft.com/office/drawing/2014/main" id="{A97E7164-A44F-F795-9234-E24460F90DEB}"/>
              </a:ext>
            </a:extLst>
          </p:cNvPr>
          <p:cNvSpPr txBox="1"/>
          <p:nvPr/>
        </p:nvSpPr>
        <p:spPr>
          <a:xfrm>
            <a:off x="9101" y="17758"/>
            <a:ext cx="2402659" cy="369332"/>
          </a:xfrm>
          <a:prstGeom prst="rect">
            <a:avLst/>
          </a:prstGeom>
          <a:noFill/>
          <a:ln>
            <a:noFill/>
          </a:ln>
        </p:spPr>
        <p:txBody>
          <a:bodyPr wrap="square" rtlCol="0">
            <a:spAutoFit/>
          </a:bodyPr>
          <a:lstStyle/>
          <a:p>
            <a:r>
              <a:rPr lang="en-AU" dirty="0">
                <a:solidFill>
                  <a:srgbClr val="FFFF00"/>
                </a:solidFill>
                <a:latin typeface="Times New Roman" panose="02020603050405020304" pitchFamily="18" charset="0"/>
                <a:cs typeface="Times New Roman" panose="02020603050405020304" pitchFamily="18" charset="0"/>
              </a:rPr>
              <a:t>1.  A Question of Law</a:t>
            </a:r>
            <a:endParaRPr lang="en-AU" dirty="0">
              <a:solidFill>
                <a:schemeClr val="bg1"/>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4272DF61-E9FD-42D9-6D4E-788B308C7B41}"/>
              </a:ext>
            </a:extLst>
          </p:cNvPr>
          <p:cNvSpPr txBox="1"/>
          <p:nvPr/>
        </p:nvSpPr>
        <p:spPr>
          <a:xfrm>
            <a:off x="26691" y="608219"/>
            <a:ext cx="2040950" cy="369332"/>
          </a:xfrm>
          <a:prstGeom prst="rect">
            <a:avLst/>
          </a:prstGeom>
          <a:noFill/>
          <a:ln>
            <a:noFill/>
          </a:ln>
        </p:spPr>
        <p:txBody>
          <a:bodyPr wrap="square" rtlCol="0">
            <a:spAutoFit/>
          </a:bodyPr>
          <a:lstStyle/>
          <a:p>
            <a:r>
              <a:rPr lang="en-AU" dirty="0">
                <a:solidFill>
                  <a:srgbClr val="FFFF00"/>
                </a:solidFill>
                <a:latin typeface="Times New Roman" panose="02020603050405020304" pitchFamily="18" charset="0"/>
                <a:cs typeface="Times New Roman" panose="02020603050405020304" pitchFamily="18" charset="0"/>
              </a:rPr>
              <a:t>2.  A Social Lesson</a:t>
            </a:r>
            <a:endParaRPr lang="en-AU" dirty="0">
              <a:solidFill>
                <a:schemeClr val="bg1"/>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71414332-B4F5-7B4B-798A-2F397E2A0D88}"/>
              </a:ext>
            </a:extLst>
          </p:cNvPr>
          <p:cNvSpPr txBox="1"/>
          <p:nvPr/>
        </p:nvSpPr>
        <p:spPr>
          <a:xfrm>
            <a:off x="-7474" y="1594173"/>
            <a:ext cx="2771800" cy="369332"/>
          </a:xfrm>
          <a:prstGeom prst="rect">
            <a:avLst/>
          </a:prstGeom>
          <a:noFill/>
          <a:ln>
            <a:noFill/>
          </a:ln>
        </p:spPr>
        <p:txBody>
          <a:bodyPr wrap="square" rtlCol="0">
            <a:spAutoFit/>
          </a:bodyPr>
          <a:lstStyle/>
          <a:p>
            <a:r>
              <a:rPr lang="en-AU" dirty="0">
                <a:solidFill>
                  <a:srgbClr val="FFFF00"/>
                </a:solidFill>
                <a:latin typeface="Times New Roman" panose="02020603050405020304" pitchFamily="18" charset="0"/>
                <a:cs typeface="Times New Roman" panose="02020603050405020304" pitchFamily="18" charset="0"/>
              </a:rPr>
              <a:t>3.  A Spiritual Lesson</a:t>
            </a:r>
            <a:endParaRPr lang="en-AU" dirty="0">
              <a:solidFill>
                <a:schemeClr val="bg1"/>
              </a:solidFill>
              <a:latin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DABEAB43-D6A2-CD70-C6ED-7C3F9E739718}"/>
              </a:ext>
            </a:extLst>
          </p:cNvPr>
          <p:cNvSpPr/>
          <p:nvPr/>
        </p:nvSpPr>
        <p:spPr>
          <a:xfrm>
            <a:off x="6395" y="965377"/>
            <a:ext cx="9137605" cy="330860"/>
          </a:xfrm>
          <a:prstGeom prst="rect">
            <a:avLst/>
          </a:prstGeom>
          <a:solidFill>
            <a:schemeClr val="bg1"/>
          </a:solidFill>
        </p:spPr>
        <p:txBody>
          <a:bodyPr wrap="square">
            <a:spAutoFit/>
          </a:bodyPr>
          <a:lstStyle/>
          <a:p>
            <a:r>
              <a:rPr lang="en-AU" sz="1550" b="1" baseline="30000" dirty="0">
                <a:latin typeface="Comic Sans MS" panose="030F0902030302020204" pitchFamily="66" charset="0"/>
                <a:ea typeface="Times New Roman" panose="02020603050405020304" pitchFamily="18" charset="0"/>
                <a:cs typeface="Times New Roman" panose="02020603050405020304" pitchFamily="18" charset="0"/>
              </a:rPr>
              <a:t>11 </a:t>
            </a:r>
            <a:r>
              <a:rPr lang="en-AU" sz="1550" dirty="0">
                <a:solidFill>
                  <a:srgbClr val="FF0000"/>
                </a:solidFill>
                <a:latin typeface="Comic Sans MS" panose="030F0902030302020204" pitchFamily="66" charset="0"/>
                <a:ea typeface="Times New Roman" panose="02020603050405020304" pitchFamily="18" charset="0"/>
                <a:cs typeface="Times New Roman" panose="02020603050405020304" pitchFamily="18" charset="0"/>
              </a:rPr>
              <a:t>For </a:t>
            </a:r>
            <a:r>
              <a:rPr lang="en-AU" sz="1550" b="1" dirty="0">
                <a:solidFill>
                  <a:srgbClr val="FF0000"/>
                </a:solidFill>
                <a:latin typeface="Comic Sans MS" panose="030F0902030302020204" pitchFamily="66" charset="0"/>
                <a:ea typeface="Times New Roman" panose="02020603050405020304" pitchFamily="18" charset="0"/>
                <a:cs typeface="Times New Roman" panose="02020603050405020304" pitchFamily="18" charset="0"/>
              </a:rPr>
              <a:t>everyone</a:t>
            </a:r>
            <a:r>
              <a:rPr lang="en-AU" sz="1550" dirty="0">
                <a:solidFill>
                  <a:srgbClr val="FF0000"/>
                </a:solidFill>
                <a:latin typeface="Comic Sans MS" panose="030F0902030302020204" pitchFamily="66" charset="0"/>
                <a:ea typeface="Times New Roman" panose="02020603050405020304" pitchFamily="18" charset="0"/>
                <a:cs typeface="Times New Roman" panose="02020603050405020304" pitchFamily="18" charset="0"/>
              </a:rPr>
              <a:t> who exalts himself </a:t>
            </a:r>
            <a:r>
              <a:rPr lang="en-AU" sz="1550" u="sng" dirty="0">
                <a:solidFill>
                  <a:srgbClr val="FF0000"/>
                </a:solidFill>
                <a:latin typeface="Comic Sans MS" panose="030F0902030302020204" pitchFamily="66" charset="0"/>
                <a:ea typeface="Times New Roman" panose="02020603050405020304" pitchFamily="18" charset="0"/>
                <a:cs typeface="Times New Roman" panose="02020603050405020304" pitchFamily="18" charset="0"/>
              </a:rPr>
              <a:t>will be humbled</a:t>
            </a:r>
            <a:r>
              <a:rPr lang="en-AU" sz="1550" dirty="0">
                <a:solidFill>
                  <a:srgbClr val="FF0000"/>
                </a:solidFill>
                <a:latin typeface="Comic Sans MS" panose="030F0902030302020204" pitchFamily="66" charset="0"/>
                <a:ea typeface="Times New Roman" panose="02020603050405020304" pitchFamily="18" charset="0"/>
                <a:cs typeface="Times New Roman" panose="02020603050405020304" pitchFamily="18" charset="0"/>
              </a:rPr>
              <a:t>, and he who </a:t>
            </a:r>
            <a:r>
              <a:rPr lang="en-AU" sz="1550" u="sng" dirty="0">
                <a:solidFill>
                  <a:srgbClr val="FF0000"/>
                </a:solidFill>
                <a:latin typeface="Comic Sans MS" panose="030F0902030302020204" pitchFamily="66" charset="0"/>
                <a:ea typeface="Times New Roman" panose="02020603050405020304" pitchFamily="18" charset="0"/>
                <a:cs typeface="Times New Roman" panose="02020603050405020304" pitchFamily="18" charset="0"/>
              </a:rPr>
              <a:t>humbles</a:t>
            </a:r>
            <a:r>
              <a:rPr lang="en-AU" sz="1550" dirty="0">
                <a:solidFill>
                  <a:srgbClr val="FF0000"/>
                </a:solidFill>
                <a:latin typeface="Comic Sans MS" panose="030F0902030302020204" pitchFamily="66" charset="0"/>
                <a:ea typeface="Times New Roman" panose="02020603050405020304" pitchFamily="18" charset="0"/>
                <a:cs typeface="Times New Roman" panose="02020603050405020304" pitchFamily="18" charset="0"/>
              </a:rPr>
              <a:t> himself will be exalted.”</a:t>
            </a:r>
            <a:r>
              <a:rPr lang="en-AU" sz="1550" dirty="0"/>
              <a:t> </a:t>
            </a:r>
            <a:endParaRPr lang="en-AU" sz="1550" dirty="0">
              <a:latin typeface="Times New Roman" panose="02020603050405020304" pitchFamily="18" charset="0"/>
              <a:ea typeface="Times New Roman" panose="02020603050405020304" pitchFamily="18" charset="0"/>
            </a:endParaRPr>
          </a:p>
        </p:txBody>
      </p:sp>
      <p:sp>
        <p:nvSpPr>
          <p:cNvPr id="8" name="TextBox 7">
            <a:extLst>
              <a:ext uri="{FF2B5EF4-FFF2-40B4-BE49-F238E27FC236}">
                <a16:creationId xmlns:a16="http://schemas.microsoft.com/office/drawing/2014/main" id="{A4D1FBD0-C975-1EEA-4FFA-8A62B54D0648}"/>
              </a:ext>
            </a:extLst>
          </p:cNvPr>
          <p:cNvSpPr txBox="1"/>
          <p:nvPr/>
        </p:nvSpPr>
        <p:spPr>
          <a:xfrm>
            <a:off x="1989533" y="632935"/>
            <a:ext cx="7127776" cy="369332"/>
          </a:xfrm>
          <a:prstGeom prst="rect">
            <a:avLst/>
          </a:prstGeom>
          <a:noFill/>
          <a:ln>
            <a:noFill/>
          </a:ln>
        </p:spPr>
        <p:txBody>
          <a:bodyPr wrap="square" rtlCol="0">
            <a:spAutoFit/>
          </a:bodyPr>
          <a:lstStyle/>
          <a:p>
            <a:pPr marL="182563" indent="-182563">
              <a:buFont typeface="Arial" panose="020B0604020202020204" pitchFamily="34" charset="0"/>
              <a:buChar char="•"/>
            </a:pPr>
            <a:r>
              <a:rPr lang="en-AU" dirty="0">
                <a:solidFill>
                  <a:schemeClr val="bg1"/>
                </a:solidFill>
                <a:latin typeface="Times New Roman" panose="02020603050405020304" pitchFamily="18" charset="0"/>
                <a:cs typeface="Times New Roman" panose="02020603050405020304" pitchFamily="18" charset="0"/>
              </a:rPr>
              <a:t>Don’t claim a place of honour (to rub shoulders with the dignitaries)</a:t>
            </a:r>
          </a:p>
        </p:txBody>
      </p:sp>
      <p:sp>
        <p:nvSpPr>
          <p:cNvPr id="9" name="TextBox 8">
            <a:extLst>
              <a:ext uri="{FF2B5EF4-FFF2-40B4-BE49-F238E27FC236}">
                <a16:creationId xmlns:a16="http://schemas.microsoft.com/office/drawing/2014/main" id="{19C803DC-8CC9-C16C-92F1-4EEABA2CC1FD}"/>
              </a:ext>
            </a:extLst>
          </p:cNvPr>
          <p:cNvSpPr txBox="1"/>
          <p:nvPr/>
        </p:nvSpPr>
        <p:spPr>
          <a:xfrm>
            <a:off x="96788" y="1310742"/>
            <a:ext cx="9047211" cy="369332"/>
          </a:xfrm>
          <a:prstGeom prst="rect">
            <a:avLst/>
          </a:prstGeom>
          <a:noFill/>
          <a:ln>
            <a:noFill/>
          </a:ln>
        </p:spPr>
        <p:txBody>
          <a:bodyPr wrap="square" rtlCol="0">
            <a:spAutoFit/>
          </a:bodyPr>
          <a:lstStyle/>
          <a:p>
            <a:pPr marL="182563" indent="-182563">
              <a:buFont typeface="Arial" panose="020B0604020202020204" pitchFamily="34" charset="0"/>
              <a:buChar char="•"/>
            </a:pPr>
            <a:r>
              <a:rPr lang="en-AU" dirty="0">
                <a:solidFill>
                  <a:schemeClr val="bg1"/>
                </a:solidFill>
                <a:latin typeface="Times New Roman" panose="02020603050405020304" pitchFamily="18" charset="0"/>
                <a:cs typeface="Times New Roman" panose="02020603050405020304" pitchFamily="18" charset="0"/>
              </a:rPr>
              <a:t>The way of Christ:   Put others first now;    Exalted in the Kingdom of God</a:t>
            </a:r>
          </a:p>
        </p:txBody>
      </p:sp>
      <p:sp>
        <p:nvSpPr>
          <p:cNvPr id="10" name="TextBox 9">
            <a:extLst>
              <a:ext uri="{FF2B5EF4-FFF2-40B4-BE49-F238E27FC236}">
                <a16:creationId xmlns:a16="http://schemas.microsoft.com/office/drawing/2014/main" id="{FFDF7E65-0D40-0784-8565-6C7623A184D0}"/>
              </a:ext>
            </a:extLst>
          </p:cNvPr>
          <p:cNvSpPr txBox="1"/>
          <p:nvPr/>
        </p:nvSpPr>
        <p:spPr>
          <a:xfrm>
            <a:off x="2090764" y="1628679"/>
            <a:ext cx="7045761" cy="369332"/>
          </a:xfrm>
          <a:prstGeom prst="rect">
            <a:avLst/>
          </a:prstGeom>
          <a:noFill/>
          <a:ln>
            <a:noFill/>
          </a:ln>
        </p:spPr>
        <p:txBody>
          <a:bodyPr wrap="square" rtlCol="0">
            <a:spAutoFit/>
          </a:bodyPr>
          <a:lstStyle/>
          <a:p>
            <a:pPr marL="182563" indent="-182563">
              <a:buFont typeface="Arial" panose="020B0604020202020204" pitchFamily="34" charset="0"/>
              <a:buChar char="•"/>
            </a:pPr>
            <a:r>
              <a:rPr lang="en-AU" dirty="0">
                <a:solidFill>
                  <a:schemeClr val="bg1"/>
                </a:solidFill>
                <a:latin typeface="Times New Roman" panose="02020603050405020304" pitchFamily="18" charset="0"/>
                <a:cs typeface="Times New Roman" panose="02020603050405020304" pitchFamily="18" charset="0"/>
              </a:rPr>
              <a:t>Invite those who can give nothing in return &amp; receive heavenly reward.</a:t>
            </a:r>
          </a:p>
        </p:txBody>
      </p:sp>
      <p:sp>
        <p:nvSpPr>
          <p:cNvPr id="11" name="TextBox 10">
            <a:extLst>
              <a:ext uri="{FF2B5EF4-FFF2-40B4-BE49-F238E27FC236}">
                <a16:creationId xmlns:a16="http://schemas.microsoft.com/office/drawing/2014/main" id="{1D067624-9808-78DA-68E5-29C2C72E25B4}"/>
              </a:ext>
            </a:extLst>
          </p:cNvPr>
          <p:cNvSpPr txBox="1"/>
          <p:nvPr/>
        </p:nvSpPr>
        <p:spPr>
          <a:xfrm>
            <a:off x="89315" y="1942005"/>
            <a:ext cx="9047210" cy="369332"/>
          </a:xfrm>
          <a:prstGeom prst="rect">
            <a:avLst/>
          </a:prstGeom>
          <a:noFill/>
          <a:ln>
            <a:noFill/>
          </a:ln>
        </p:spPr>
        <p:txBody>
          <a:bodyPr wrap="square" rtlCol="0">
            <a:spAutoFit/>
          </a:bodyPr>
          <a:lstStyle/>
          <a:p>
            <a:pPr marL="182563" indent="-182563">
              <a:buFont typeface="Arial" panose="020B0604020202020204" pitchFamily="34" charset="0"/>
              <a:buChar char="•"/>
            </a:pPr>
            <a:r>
              <a:rPr lang="en-AU" dirty="0">
                <a:solidFill>
                  <a:schemeClr val="bg1"/>
                </a:solidFill>
                <a:latin typeface="Times New Roman" panose="02020603050405020304" pitchFamily="18" charset="0"/>
                <a:cs typeface="Times New Roman" panose="02020603050405020304" pitchFamily="18" charset="0"/>
              </a:rPr>
              <a:t>Godly, “Just Living” is to generously invite outsiders into our joy and celebration</a:t>
            </a:r>
          </a:p>
        </p:txBody>
      </p:sp>
      <p:sp>
        <p:nvSpPr>
          <p:cNvPr id="13" name="TextBox 12">
            <a:extLst>
              <a:ext uri="{FF2B5EF4-FFF2-40B4-BE49-F238E27FC236}">
                <a16:creationId xmlns:a16="http://schemas.microsoft.com/office/drawing/2014/main" id="{42BA8EF7-6700-AFFA-AB6B-DC6F4D8FDEFF}"/>
              </a:ext>
            </a:extLst>
          </p:cNvPr>
          <p:cNvSpPr txBox="1"/>
          <p:nvPr/>
        </p:nvSpPr>
        <p:spPr>
          <a:xfrm>
            <a:off x="-10868" y="2209350"/>
            <a:ext cx="9137605" cy="369332"/>
          </a:xfrm>
          <a:prstGeom prst="rect">
            <a:avLst/>
          </a:prstGeom>
          <a:noFill/>
          <a:ln>
            <a:noFill/>
          </a:ln>
        </p:spPr>
        <p:txBody>
          <a:bodyPr wrap="square" rtlCol="0">
            <a:spAutoFit/>
          </a:bodyPr>
          <a:lstStyle/>
          <a:p>
            <a:r>
              <a:rPr lang="en-AU" dirty="0">
                <a:solidFill>
                  <a:srgbClr val="FFFF00"/>
                </a:solidFill>
                <a:latin typeface="Times New Roman" panose="02020603050405020304" pitchFamily="18" charset="0"/>
                <a:cs typeface="Times New Roman" panose="02020603050405020304" pitchFamily="18" charset="0"/>
              </a:rPr>
              <a:t>Invited to the Mega-Banquet  –  Receive Jesus  –  No Excuses.</a:t>
            </a:r>
            <a:endParaRPr lang="en-AU" dirty="0">
              <a:solidFill>
                <a:schemeClr val="bg1"/>
              </a:solidFill>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7A6FC7CD-9556-C45E-E762-2007AFA3CBFD}"/>
              </a:ext>
            </a:extLst>
          </p:cNvPr>
          <p:cNvSpPr/>
          <p:nvPr/>
        </p:nvSpPr>
        <p:spPr>
          <a:xfrm>
            <a:off x="6394" y="3089105"/>
            <a:ext cx="9137605" cy="2631490"/>
          </a:xfrm>
          <a:prstGeom prst="rect">
            <a:avLst/>
          </a:prstGeom>
          <a:solidFill>
            <a:schemeClr val="bg1"/>
          </a:solidFill>
        </p:spPr>
        <p:txBody>
          <a:bodyPr wrap="square">
            <a:spAutoFit/>
          </a:bodyPr>
          <a:lstStyle/>
          <a:p>
            <a:r>
              <a:rPr lang="en-AU" sz="1500" dirty="0">
                <a:solidFill>
                  <a:srgbClr val="FF0000"/>
                </a:solidFill>
                <a:effectLst/>
                <a:latin typeface="Comic Sans MS" panose="030F0902030302020204" pitchFamily="66" charset="0"/>
                <a:ea typeface="Times New Roman" panose="02020603050405020304" pitchFamily="18" charset="0"/>
                <a:cs typeface="Times New Roman" panose="02020603050405020304" pitchFamily="18" charset="0"/>
              </a:rPr>
              <a:t>“A man once gave a great banquet and invited many.  </a:t>
            </a:r>
            <a:r>
              <a:rPr lang="en-AU" sz="1500" b="1" baseline="30000" dirty="0">
                <a:effectLst/>
                <a:latin typeface="Comic Sans MS" panose="030F0902030302020204" pitchFamily="66" charset="0"/>
                <a:ea typeface="Times New Roman" panose="02020603050405020304" pitchFamily="18" charset="0"/>
                <a:cs typeface="Times New Roman" panose="02020603050405020304" pitchFamily="18" charset="0"/>
              </a:rPr>
              <a:t>17 </a:t>
            </a:r>
            <a:r>
              <a:rPr lang="en-AU" sz="1500" dirty="0">
                <a:solidFill>
                  <a:srgbClr val="FF0000"/>
                </a:solidFill>
                <a:effectLst/>
                <a:latin typeface="Comic Sans MS" panose="030F0902030302020204" pitchFamily="66" charset="0"/>
                <a:ea typeface="Times New Roman" panose="02020603050405020304" pitchFamily="18" charset="0"/>
                <a:cs typeface="Times New Roman" panose="02020603050405020304" pitchFamily="18" charset="0"/>
              </a:rPr>
              <a:t>And at the time for the banquet he sent his servant to say to those who had been invited, ‘Come, for everything is now ready.’</a:t>
            </a:r>
            <a:r>
              <a:rPr lang="en-AU" sz="1500" dirty="0">
                <a:effectLst/>
                <a:latin typeface="Comic Sans MS" panose="030F0902030302020204" pitchFamily="66" charset="0"/>
                <a:ea typeface="Times New Roman" panose="02020603050405020304" pitchFamily="18" charset="0"/>
                <a:cs typeface="Times New Roman" panose="02020603050405020304" pitchFamily="18" charset="0"/>
              </a:rPr>
              <a:t> </a:t>
            </a:r>
            <a:r>
              <a:rPr lang="en-AU" sz="1500" b="1" baseline="30000" dirty="0">
                <a:effectLst/>
                <a:latin typeface="Comic Sans MS" panose="030F0902030302020204" pitchFamily="66" charset="0"/>
                <a:ea typeface="Times New Roman" panose="02020603050405020304" pitchFamily="18" charset="0"/>
                <a:cs typeface="Times New Roman" panose="02020603050405020304" pitchFamily="18" charset="0"/>
              </a:rPr>
              <a:t>18 </a:t>
            </a:r>
            <a:r>
              <a:rPr lang="en-AU" sz="1500" dirty="0">
                <a:solidFill>
                  <a:srgbClr val="FF0000"/>
                </a:solidFill>
                <a:effectLst/>
                <a:latin typeface="Comic Sans MS" panose="030F0902030302020204" pitchFamily="66" charset="0"/>
                <a:ea typeface="Times New Roman" panose="02020603050405020304" pitchFamily="18" charset="0"/>
                <a:cs typeface="Times New Roman" panose="02020603050405020304" pitchFamily="18" charset="0"/>
              </a:rPr>
              <a:t>But they all alike began to make excuses.  The first said to him, ‘I have bought a field, and I must go out and see it.  Please have me excused.’</a:t>
            </a:r>
            <a:r>
              <a:rPr lang="en-AU" sz="1500" dirty="0">
                <a:effectLst/>
                <a:latin typeface="Comic Sans MS" panose="030F0902030302020204" pitchFamily="66" charset="0"/>
                <a:ea typeface="Times New Roman" panose="02020603050405020304" pitchFamily="18" charset="0"/>
                <a:cs typeface="Times New Roman" panose="02020603050405020304" pitchFamily="18" charset="0"/>
              </a:rPr>
              <a:t> </a:t>
            </a:r>
            <a:r>
              <a:rPr lang="en-AU" sz="1500" b="1" baseline="30000" dirty="0">
                <a:effectLst/>
                <a:latin typeface="Comic Sans MS" panose="030F0902030302020204" pitchFamily="66" charset="0"/>
                <a:ea typeface="Times New Roman" panose="02020603050405020304" pitchFamily="18" charset="0"/>
                <a:cs typeface="Times New Roman" panose="02020603050405020304" pitchFamily="18" charset="0"/>
              </a:rPr>
              <a:t>19 </a:t>
            </a:r>
            <a:r>
              <a:rPr lang="en-AU" sz="1500" dirty="0">
                <a:solidFill>
                  <a:srgbClr val="FF0000"/>
                </a:solidFill>
                <a:effectLst/>
                <a:latin typeface="Comic Sans MS" panose="030F0902030302020204" pitchFamily="66" charset="0"/>
                <a:ea typeface="Times New Roman" panose="02020603050405020304" pitchFamily="18" charset="0"/>
                <a:cs typeface="Times New Roman" panose="02020603050405020304" pitchFamily="18" charset="0"/>
              </a:rPr>
              <a:t>And another said, ‘I have bought five yoke of oxen, and I go to examine them.  Please have me excused.’</a:t>
            </a:r>
            <a:r>
              <a:rPr lang="en-AU" sz="1500" dirty="0">
                <a:effectLst/>
                <a:latin typeface="Comic Sans MS" panose="030F0902030302020204" pitchFamily="66" charset="0"/>
                <a:ea typeface="Times New Roman" panose="02020603050405020304" pitchFamily="18" charset="0"/>
                <a:cs typeface="Times New Roman" panose="02020603050405020304" pitchFamily="18" charset="0"/>
              </a:rPr>
              <a:t> </a:t>
            </a:r>
            <a:r>
              <a:rPr lang="en-AU" sz="1500" b="1" baseline="30000" dirty="0">
                <a:effectLst/>
                <a:latin typeface="Comic Sans MS" panose="030F0902030302020204" pitchFamily="66" charset="0"/>
                <a:ea typeface="Times New Roman" panose="02020603050405020304" pitchFamily="18" charset="0"/>
                <a:cs typeface="Times New Roman" panose="02020603050405020304" pitchFamily="18" charset="0"/>
              </a:rPr>
              <a:t>20 </a:t>
            </a:r>
            <a:r>
              <a:rPr lang="en-AU" sz="1500" dirty="0">
                <a:solidFill>
                  <a:srgbClr val="FF0000"/>
                </a:solidFill>
                <a:effectLst/>
                <a:latin typeface="Comic Sans MS" panose="030F0902030302020204" pitchFamily="66" charset="0"/>
                <a:ea typeface="Times New Roman" panose="02020603050405020304" pitchFamily="18" charset="0"/>
                <a:cs typeface="Times New Roman" panose="02020603050405020304" pitchFamily="18" charset="0"/>
              </a:rPr>
              <a:t>And another said, ‘I have married a wife, and therefore I cannot come.’</a:t>
            </a:r>
            <a:r>
              <a:rPr lang="en-AU" sz="1500" dirty="0">
                <a:effectLst/>
                <a:latin typeface="Comic Sans MS" panose="030F0902030302020204" pitchFamily="66" charset="0"/>
                <a:ea typeface="Times New Roman" panose="02020603050405020304" pitchFamily="18" charset="0"/>
                <a:cs typeface="Times New Roman" panose="02020603050405020304" pitchFamily="18" charset="0"/>
              </a:rPr>
              <a:t> </a:t>
            </a:r>
            <a:r>
              <a:rPr lang="en-AU" sz="1500" b="1" baseline="30000" dirty="0">
                <a:effectLst/>
                <a:latin typeface="Comic Sans MS" panose="030F0902030302020204" pitchFamily="66" charset="0"/>
                <a:ea typeface="Times New Roman" panose="02020603050405020304" pitchFamily="18" charset="0"/>
                <a:cs typeface="Times New Roman" panose="02020603050405020304" pitchFamily="18" charset="0"/>
              </a:rPr>
              <a:t>21 </a:t>
            </a:r>
            <a:r>
              <a:rPr lang="en-AU" sz="1500" dirty="0">
                <a:solidFill>
                  <a:srgbClr val="FF0000"/>
                </a:solidFill>
                <a:effectLst/>
                <a:latin typeface="Comic Sans MS" panose="030F0902030302020204" pitchFamily="66" charset="0"/>
                <a:ea typeface="Times New Roman" panose="02020603050405020304" pitchFamily="18" charset="0"/>
                <a:cs typeface="Times New Roman" panose="02020603050405020304" pitchFamily="18" charset="0"/>
              </a:rPr>
              <a:t>So the servant came and reported these things to his master.  Then the master of the house became angry and said to his servant, ‘Go out quickly to the streets and lanes of the city, and bring in the poor and crippled and blind and lame.’</a:t>
            </a:r>
            <a:r>
              <a:rPr lang="en-AU" sz="1500" dirty="0">
                <a:effectLst/>
                <a:latin typeface="Comic Sans MS" panose="030F0902030302020204" pitchFamily="66" charset="0"/>
                <a:ea typeface="Times New Roman" panose="02020603050405020304" pitchFamily="18" charset="0"/>
                <a:cs typeface="Times New Roman" panose="02020603050405020304" pitchFamily="18" charset="0"/>
              </a:rPr>
              <a:t> </a:t>
            </a:r>
            <a:r>
              <a:rPr lang="en-AU" sz="1500" b="1" baseline="30000" dirty="0">
                <a:effectLst/>
                <a:latin typeface="Comic Sans MS" panose="030F0902030302020204" pitchFamily="66" charset="0"/>
                <a:ea typeface="Times New Roman" panose="02020603050405020304" pitchFamily="18" charset="0"/>
                <a:cs typeface="Times New Roman" panose="02020603050405020304" pitchFamily="18" charset="0"/>
              </a:rPr>
              <a:t>22 </a:t>
            </a:r>
            <a:r>
              <a:rPr lang="en-AU" sz="1500" dirty="0">
                <a:solidFill>
                  <a:srgbClr val="FF0000"/>
                </a:solidFill>
                <a:effectLst/>
                <a:latin typeface="Comic Sans MS" panose="030F0902030302020204" pitchFamily="66" charset="0"/>
                <a:ea typeface="Times New Roman" panose="02020603050405020304" pitchFamily="18" charset="0"/>
                <a:cs typeface="Times New Roman" panose="02020603050405020304" pitchFamily="18" charset="0"/>
              </a:rPr>
              <a:t>And the servant said, ‘Sir, what you commanded has been done, and still there is room.’</a:t>
            </a:r>
            <a:r>
              <a:rPr lang="en-AU" sz="1500" dirty="0">
                <a:effectLst/>
                <a:latin typeface="Comic Sans MS" panose="030F0902030302020204" pitchFamily="66" charset="0"/>
                <a:ea typeface="Times New Roman" panose="02020603050405020304" pitchFamily="18" charset="0"/>
                <a:cs typeface="Times New Roman" panose="02020603050405020304" pitchFamily="18" charset="0"/>
              </a:rPr>
              <a:t> </a:t>
            </a:r>
            <a:r>
              <a:rPr lang="en-AU" sz="1500" b="1" baseline="30000" dirty="0">
                <a:effectLst/>
                <a:latin typeface="Comic Sans MS" panose="030F0902030302020204" pitchFamily="66" charset="0"/>
                <a:ea typeface="Times New Roman" panose="02020603050405020304" pitchFamily="18" charset="0"/>
                <a:cs typeface="Times New Roman" panose="02020603050405020304" pitchFamily="18" charset="0"/>
              </a:rPr>
              <a:t>23 </a:t>
            </a:r>
            <a:r>
              <a:rPr lang="en-AU" sz="1500" dirty="0">
                <a:solidFill>
                  <a:srgbClr val="FF0000"/>
                </a:solidFill>
                <a:effectLst/>
                <a:latin typeface="Comic Sans MS" panose="030F0902030302020204" pitchFamily="66" charset="0"/>
                <a:ea typeface="Times New Roman" panose="02020603050405020304" pitchFamily="18" charset="0"/>
                <a:cs typeface="Times New Roman" panose="02020603050405020304" pitchFamily="18" charset="0"/>
              </a:rPr>
              <a:t>And the master said to the servant, ‘Go out to the highways and hedges and compel people to come in, that my house may be filled.  </a:t>
            </a:r>
            <a:r>
              <a:rPr lang="en-AU" sz="1500" b="1" baseline="30000" dirty="0">
                <a:effectLst/>
                <a:latin typeface="Comic Sans MS" panose="030F0902030302020204" pitchFamily="66" charset="0"/>
                <a:ea typeface="Times New Roman" panose="02020603050405020304" pitchFamily="18" charset="0"/>
                <a:cs typeface="Times New Roman" panose="02020603050405020304" pitchFamily="18" charset="0"/>
              </a:rPr>
              <a:t>24 </a:t>
            </a:r>
            <a:r>
              <a:rPr lang="en-AU" sz="1500" dirty="0">
                <a:solidFill>
                  <a:srgbClr val="FF0000"/>
                </a:solidFill>
                <a:effectLst/>
                <a:latin typeface="Comic Sans MS" panose="030F0902030302020204" pitchFamily="66" charset="0"/>
                <a:ea typeface="Times New Roman" panose="02020603050405020304" pitchFamily="18" charset="0"/>
                <a:cs typeface="Times New Roman" panose="02020603050405020304" pitchFamily="18" charset="0"/>
              </a:rPr>
              <a:t>For I tell you, none of those men who were invited shall taste my banquet.’ ”</a:t>
            </a:r>
            <a:r>
              <a:rPr lang="en-AU" sz="1500" dirty="0">
                <a:effectLst/>
              </a:rPr>
              <a:t> </a:t>
            </a:r>
            <a:r>
              <a:rPr lang="en-AU" sz="1500" dirty="0"/>
              <a:t> </a:t>
            </a:r>
            <a:endParaRPr lang="en-AU" sz="1500" dirty="0">
              <a:latin typeface="Times New Roman" panose="02020603050405020304" pitchFamily="18" charset="0"/>
              <a:ea typeface="Times New Roman" panose="02020603050405020304" pitchFamily="18" charset="0"/>
            </a:endParaRPr>
          </a:p>
        </p:txBody>
      </p:sp>
      <p:sp>
        <p:nvSpPr>
          <p:cNvPr id="14" name="TextBox 13">
            <a:extLst>
              <a:ext uri="{FF2B5EF4-FFF2-40B4-BE49-F238E27FC236}">
                <a16:creationId xmlns:a16="http://schemas.microsoft.com/office/drawing/2014/main" id="{052A9FF3-BCE8-7617-3A31-5CAA54A4A73A}"/>
              </a:ext>
            </a:extLst>
          </p:cNvPr>
          <p:cNvSpPr txBox="1"/>
          <p:nvPr/>
        </p:nvSpPr>
        <p:spPr>
          <a:xfrm>
            <a:off x="96787" y="2457842"/>
            <a:ext cx="8967685" cy="646331"/>
          </a:xfrm>
          <a:prstGeom prst="rect">
            <a:avLst/>
          </a:prstGeom>
          <a:noFill/>
          <a:ln>
            <a:noFill/>
          </a:ln>
        </p:spPr>
        <p:txBody>
          <a:bodyPr wrap="square" rtlCol="0">
            <a:spAutoFit/>
          </a:bodyPr>
          <a:lstStyle/>
          <a:p>
            <a:pPr marL="182563" indent="-182563">
              <a:buFont typeface="Arial" panose="020B0604020202020204" pitchFamily="34" charset="0"/>
              <a:buChar char="•"/>
            </a:pPr>
            <a:r>
              <a:rPr lang="en-AU" dirty="0">
                <a:solidFill>
                  <a:schemeClr val="bg1"/>
                </a:solidFill>
                <a:latin typeface="Times New Roman" panose="02020603050405020304" pitchFamily="18" charset="0"/>
                <a:cs typeface="Times New Roman" panose="02020603050405020304" pitchFamily="18" charset="0"/>
              </a:rPr>
              <a:t>Jesus came for all of Israel (Jews);  </a:t>
            </a:r>
            <a:r>
              <a:rPr lang="en-AU" b="1" dirty="0">
                <a:solidFill>
                  <a:schemeClr val="bg1"/>
                </a:solidFill>
                <a:latin typeface="Times New Roman" panose="02020603050405020304" pitchFamily="18" charset="0"/>
                <a:cs typeface="Times New Roman" panose="02020603050405020304" pitchFamily="18" charset="0"/>
              </a:rPr>
              <a:t>AND</a:t>
            </a:r>
            <a:r>
              <a:rPr lang="en-AU" dirty="0">
                <a:solidFill>
                  <a:schemeClr val="bg1"/>
                </a:solidFill>
                <a:latin typeface="Times New Roman" panose="02020603050405020304" pitchFamily="18" charset="0"/>
                <a:cs typeface="Times New Roman" panose="02020603050405020304" pitchFamily="18" charset="0"/>
              </a:rPr>
              <a:t>  for the Gentiles (non-Jews)</a:t>
            </a:r>
          </a:p>
          <a:p>
            <a:pPr marL="182563" indent="-182563">
              <a:buFont typeface="Arial" panose="020B0604020202020204" pitchFamily="34" charset="0"/>
              <a:buChar char="•"/>
            </a:pPr>
            <a:r>
              <a:rPr lang="en-AU" dirty="0">
                <a:solidFill>
                  <a:schemeClr val="bg1"/>
                </a:solidFill>
                <a:latin typeface="Times New Roman" panose="02020603050405020304" pitchFamily="18" charset="0"/>
                <a:cs typeface="Times New Roman" panose="02020603050405020304" pitchFamily="18" charset="0"/>
              </a:rPr>
              <a:t>The time to respond to the invitation is  </a:t>
            </a:r>
            <a:r>
              <a:rPr lang="en-AU" b="1" dirty="0">
                <a:solidFill>
                  <a:schemeClr val="bg1"/>
                </a:solidFill>
                <a:latin typeface="Times New Roman" panose="02020603050405020304" pitchFamily="18" charset="0"/>
                <a:cs typeface="Times New Roman" panose="02020603050405020304" pitchFamily="18" charset="0"/>
              </a:rPr>
              <a:t>NOW</a:t>
            </a:r>
          </a:p>
        </p:txBody>
      </p:sp>
    </p:spTree>
    <p:extLst>
      <p:ext uri="{BB962C8B-B14F-4D97-AF65-F5344CB8AC3E}">
        <p14:creationId xmlns:p14="http://schemas.microsoft.com/office/powerpoint/2010/main" val="1412734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0" grpId="0"/>
      <p:bldP spid="11" grpId="0"/>
      <p:bldP spid="13" grpId="0"/>
      <p:bldP spid="6" grpId="0" animBg="1"/>
      <p:bldP spid="14" grpId="0" build="p"/>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121697</TotalTime>
  <Words>1210</Words>
  <Application>Microsoft Macintosh PowerPoint</Application>
  <PresentationFormat>On-screen Show (16:10)</PresentationFormat>
  <Paragraphs>51</Paragraphs>
  <Slides>8</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Comic Sans MS</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UC Queensland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 Brumpton</dc:creator>
  <cp:lastModifiedBy>Michael Brumpton</cp:lastModifiedBy>
  <cp:revision>2131</cp:revision>
  <cp:lastPrinted>2024-06-07T03:26:19Z</cp:lastPrinted>
  <dcterms:created xsi:type="dcterms:W3CDTF">2016-11-04T06:28:01Z</dcterms:created>
  <dcterms:modified xsi:type="dcterms:W3CDTF">2024-06-07T03:28:42Z</dcterms:modified>
</cp:coreProperties>
</file>